
<file path=[Content_Types].xml><?xml version="1.0" encoding="utf-8"?>
<Types xmlns="http://schemas.openxmlformats.org/package/2006/content-types">
  <Default Extension="emf" ContentType="image/x-emf"/>
  <Default Extension="jpeg" ContentType="image/jpeg"/>
  <Default Extension="jpg" ContentType="image/jpeg"/>
  <Default Extension="jpg&amp;ehk=AH"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8" r:id="rId1"/>
    <p:sldMasterId id="2147483696" r:id="rId2"/>
    <p:sldMasterId id="2147483708" r:id="rId3"/>
    <p:sldMasterId id="2147483716" r:id="rId4"/>
    <p:sldMasterId id="2147483725" r:id="rId5"/>
    <p:sldMasterId id="2147483740" r:id="rId6"/>
  </p:sldMasterIdLst>
  <p:notesMasterIdLst>
    <p:notesMasterId r:id="rId57"/>
  </p:notesMasterIdLst>
  <p:handoutMasterIdLst>
    <p:handoutMasterId r:id="rId58"/>
  </p:handoutMasterIdLst>
  <p:sldIdLst>
    <p:sldId id="469" r:id="rId7"/>
    <p:sldId id="499" r:id="rId8"/>
    <p:sldId id="498" r:id="rId9"/>
    <p:sldId id="489" r:id="rId10"/>
    <p:sldId id="267" r:id="rId11"/>
    <p:sldId id="452" r:id="rId12"/>
    <p:sldId id="490" r:id="rId13"/>
    <p:sldId id="454" r:id="rId14"/>
    <p:sldId id="455" r:id="rId15"/>
    <p:sldId id="456" r:id="rId16"/>
    <p:sldId id="482" r:id="rId17"/>
    <p:sldId id="459" r:id="rId18"/>
    <p:sldId id="363" r:id="rId19"/>
    <p:sldId id="354" r:id="rId20"/>
    <p:sldId id="358" r:id="rId21"/>
    <p:sldId id="357" r:id="rId22"/>
    <p:sldId id="470" r:id="rId23"/>
    <p:sldId id="460" r:id="rId24"/>
    <p:sldId id="461" r:id="rId25"/>
    <p:sldId id="462" r:id="rId26"/>
    <p:sldId id="440" r:id="rId27"/>
    <p:sldId id="441" r:id="rId28"/>
    <p:sldId id="480" r:id="rId29"/>
    <p:sldId id="442" r:id="rId30"/>
    <p:sldId id="443" r:id="rId31"/>
    <p:sldId id="437" r:id="rId32"/>
    <p:sldId id="477" r:id="rId33"/>
    <p:sldId id="478" r:id="rId34"/>
    <p:sldId id="481" r:id="rId35"/>
    <p:sldId id="475" r:id="rId36"/>
    <p:sldId id="483" r:id="rId37"/>
    <p:sldId id="484" r:id="rId38"/>
    <p:sldId id="464" r:id="rId39"/>
    <p:sldId id="479" r:id="rId40"/>
    <p:sldId id="261" r:id="rId41"/>
    <p:sldId id="493" r:id="rId42"/>
    <p:sldId id="485" r:id="rId43"/>
    <p:sldId id="486" r:id="rId44"/>
    <p:sldId id="487" r:id="rId45"/>
    <p:sldId id="488" r:id="rId46"/>
    <p:sldId id="473" r:id="rId47"/>
    <p:sldId id="318" r:id="rId48"/>
    <p:sldId id="319" r:id="rId49"/>
    <p:sldId id="320" r:id="rId50"/>
    <p:sldId id="321" r:id="rId51"/>
    <p:sldId id="448" r:id="rId52"/>
    <p:sldId id="444" r:id="rId53"/>
    <p:sldId id="427" r:id="rId54"/>
    <p:sldId id="260" r:id="rId55"/>
    <p:sldId id="49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tt Marquard" initials="BM" lastIdx="1" clrIdx="0">
    <p:extLst>
      <p:ext uri="{19B8F6BF-5375-455C-9EA6-DF929625EA0E}">
        <p15:presenceInfo xmlns:p15="http://schemas.microsoft.com/office/powerpoint/2012/main" userId="Brett Marqua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2931"/>
    <a:srgbClr val="FCE32D"/>
    <a:srgbClr val="0091B9"/>
    <a:srgbClr val="B6B6B6"/>
    <a:srgbClr val="0092B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DC150C-B561-4C69-86F4-4762503BB17E}" v="10" dt="2021-05-31T17:09:24.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2" autoAdjust="0"/>
    <p:restoredTop sz="86435" autoAdjust="0"/>
  </p:normalViewPr>
  <p:slideViewPr>
    <p:cSldViewPr snapToGrid="0" snapToObjects="1" showGuides="1">
      <p:cViewPr varScale="1">
        <p:scale>
          <a:sx n="135" d="100"/>
          <a:sy n="135" d="100"/>
        </p:scale>
        <p:origin x="184" y="168"/>
      </p:cViewPr>
      <p:guideLst>
        <p:guide orient="horz" pos="2160"/>
        <p:guide pos="3840"/>
      </p:guideLst>
    </p:cSldViewPr>
  </p:slideViewPr>
  <p:notesTextViewPr>
    <p:cViewPr>
      <p:scale>
        <a:sx n="85" d="100"/>
        <a:sy n="85" d="100"/>
      </p:scale>
      <p:origin x="0" y="0"/>
    </p:cViewPr>
  </p:notesTextViewPr>
  <p:notesViewPr>
    <p:cSldViewPr snapToGrid="0" snapToObjects="1" showGuides="1">
      <p:cViewPr varScale="1">
        <p:scale>
          <a:sx n="159" d="100"/>
          <a:sy n="159" d="100"/>
        </p:scale>
        <p:origin x="2624" y="1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Marquard" userId="2485ab77-f8c3-4d93-ad2d-de25c8837a4d" providerId="ADAL" clId="{E3DC150C-B561-4C69-86F4-4762503BB17E}"/>
    <pc:docChg chg="undo custSel addSld delSld modSld sldOrd">
      <pc:chgData name="Brett Marquard" userId="2485ab77-f8c3-4d93-ad2d-de25c8837a4d" providerId="ADAL" clId="{E3DC150C-B561-4C69-86F4-4762503BB17E}" dt="2021-05-31T17:22:54.607" v="118" actId="6549"/>
      <pc:docMkLst>
        <pc:docMk/>
      </pc:docMkLst>
      <pc:sldChg chg="add del">
        <pc:chgData name="Brett Marquard" userId="2485ab77-f8c3-4d93-ad2d-de25c8837a4d" providerId="ADAL" clId="{E3DC150C-B561-4C69-86F4-4762503BB17E}" dt="2021-05-31T17:08:29.844" v="89" actId="47"/>
        <pc:sldMkLst>
          <pc:docMk/>
          <pc:sldMk cId="0" sldId="256"/>
        </pc:sldMkLst>
      </pc:sldChg>
      <pc:sldChg chg="add del">
        <pc:chgData name="Brett Marquard" userId="2485ab77-f8c3-4d93-ad2d-de25c8837a4d" providerId="ADAL" clId="{E3DC150C-B561-4C69-86F4-4762503BB17E}" dt="2021-05-31T17:09:32.055" v="112" actId="47"/>
        <pc:sldMkLst>
          <pc:docMk/>
          <pc:sldMk cId="974662055" sldId="259"/>
        </pc:sldMkLst>
      </pc:sldChg>
      <pc:sldChg chg="modSp add mod">
        <pc:chgData name="Brett Marquard" userId="2485ab77-f8c3-4d93-ad2d-de25c8837a4d" providerId="ADAL" clId="{E3DC150C-B561-4C69-86F4-4762503BB17E}" dt="2021-05-31T17:08:48.691" v="102" actId="20577"/>
        <pc:sldMkLst>
          <pc:docMk/>
          <pc:sldMk cId="187259849" sldId="469"/>
        </pc:sldMkLst>
        <pc:spChg chg="mod">
          <ac:chgData name="Brett Marquard" userId="2485ab77-f8c3-4d93-ad2d-de25c8837a4d" providerId="ADAL" clId="{E3DC150C-B561-4C69-86F4-4762503BB17E}" dt="2021-05-31T17:07:20.956" v="24"/>
          <ac:spMkLst>
            <pc:docMk/>
            <pc:sldMk cId="187259849" sldId="469"/>
            <ac:spMk id="2" creationId="{E4E21EC9-6E75-C545-B963-5CB477A5F03C}"/>
          </ac:spMkLst>
        </pc:spChg>
        <pc:spChg chg="mod">
          <ac:chgData name="Brett Marquard" userId="2485ab77-f8c3-4d93-ad2d-de25c8837a4d" providerId="ADAL" clId="{E3DC150C-B561-4C69-86F4-4762503BB17E}" dt="2021-05-31T17:08:48.691" v="102" actId="20577"/>
          <ac:spMkLst>
            <pc:docMk/>
            <pc:sldMk cId="187259849" sldId="469"/>
            <ac:spMk id="3" creationId="{FEFCD332-194B-114E-8096-42030A644C24}"/>
          </ac:spMkLst>
        </pc:spChg>
      </pc:sldChg>
      <pc:sldChg chg="del">
        <pc:chgData name="Brett Marquard" userId="2485ab77-f8c3-4d93-ad2d-de25c8837a4d" providerId="ADAL" clId="{E3DC150C-B561-4C69-86F4-4762503BB17E}" dt="2021-05-31T17:09:32.796" v="113" actId="47"/>
        <pc:sldMkLst>
          <pc:docMk/>
          <pc:sldMk cId="4048553764" sldId="492"/>
        </pc:sldMkLst>
      </pc:sldChg>
      <pc:sldChg chg="modSp mod">
        <pc:chgData name="Brett Marquard" userId="2485ab77-f8c3-4d93-ad2d-de25c8837a4d" providerId="ADAL" clId="{E3DC150C-B561-4C69-86F4-4762503BB17E}" dt="2021-05-31T17:11:04.556" v="117" actId="20577"/>
        <pc:sldMkLst>
          <pc:docMk/>
          <pc:sldMk cId="1319054672" sldId="493"/>
        </pc:sldMkLst>
        <pc:spChg chg="mod">
          <ac:chgData name="Brett Marquard" userId="2485ab77-f8c3-4d93-ad2d-de25c8837a4d" providerId="ADAL" clId="{E3DC150C-B561-4C69-86F4-4762503BB17E}" dt="2021-05-31T17:11:04.556" v="117" actId="20577"/>
          <ac:spMkLst>
            <pc:docMk/>
            <pc:sldMk cId="1319054672" sldId="493"/>
            <ac:spMk id="3" creationId="{E21770E6-957F-4D2E-BBB6-D2650AB70EB4}"/>
          </ac:spMkLst>
        </pc:spChg>
      </pc:sldChg>
      <pc:sldChg chg="add del">
        <pc:chgData name="Brett Marquard" userId="2485ab77-f8c3-4d93-ad2d-de25c8837a4d" providerId="ADAL" clId="{E3DC150C-B561-4C69-86F4-4762503BB17E}" dt="2021-05-31T17:08:26.384" v="87" actId="47"/>
        <pc:sldMkLst>
          <pc:docMk/>
          <pc:sldMk cId="2047580594" sldId="495"/>
        </pc:sldMkLst>
      </pc:sldChg>
      <pc:sldChg chg="add del">
        <pc:chgData name="Brett Marquard" userId="2485ab77-f8c3-4d93-ad2d-de25c8837a4d" providerId="ADAL" clId="{E3DC150C-B561-4C69-86F4-4762503BB17E}" dt="2021-05-31T17:08:27.900" v="88" actId="47"/>
        <pc:sldMkLst>
          <pc:docMk/>
          <pc:sldMk cId="2403118100" sldId="496"/>
        </pc:sldMkLst>
      </pc:sldChg>
      <pc:sldChg chg="add del">
        <pc:chgData name="Brett Marquard" userId="2485ab77-f8c3-4d93-ad2d-de25c8837a4d" providerId="ADAL" clId="{E3DC150C-B561-4C69-86F4-4762503BB17E}" dt="2021-05-31T17:08:25.672" v="86" actId="47"/>
        <pc:sldMkLst>
          <pc:docMk/>
          <pc:sldMk cId="215048403" sldId="497"/>
        </pc:sldMkLst>
      </pc:sldChg>
      <pc:sldChg chg="add del">
        <pc:chgData name="Brett Marquard" userId="2485ab77-f8c3-4d93-ad2d-de25c8837a4d" providerId="ADAL" clId="{E3DC150C-B561-4C69-86F4-4762503BB17E}" dt="2021-05-31T17:07:59.767" v="34"/>
        <pc:sldMkLst>
          <pc:docMk/>
          <pc:sldMk cId="1133629885" sldId="498"/>
        </pc:sldMkLst>
      </pc:sldChg>
      <pc:sldChg chg="modSp mod">
        <pc:chgData name="Brett Marquard" userId="2485ab77-f8c3-4d93-ad2d-de25c8837a4d" providerId="ADAL" clId="{E3DC150C-B561-4C69-86F4-4762503BB17E}" dt="2021-05-31T17:22:54.607" v="118" actId="6549"/>
        <pc:sldMkLst>
          <pc:docMk/>
          <pc:sldMk cId="2054750805" sldId="498"/>
        </pc:sldMkLst>
        <pc:spChg chg="mod">
          <ac:chgData name="Brett Marquard" userId="2485ab77-f8c3-4d93-ad2d-de25c8837a4d" providerId="ADAL" clId="{E3DC150C-B561-4C69-86F4-4762503BB17E}" dt="2021-05-31T17:22:54.607" v="118" actId="6549"/>
          <ac:spMkLst>
            <pc:docMk/>
            <pc:sldMk cId="2054750805" sldId="498"/>
            <ac:spMk id="3" creationId="{00000000-0000-0000-0000-000000000000}"/>
          </ac:spMkLst>
        </pc:spChg>
      </pc:sldChg>
      <pc:sldChg chg="addSp delSp modSp add mod ord">
        <pc:chgData name="Brett Marquard" userId="2485ab77-f8c3-4d93-ad2d-de25c8837a4d" providerId="ADAL" clId="{E3DC150C-B561-4C69-86F4-4762503BB17E}" dt="2021-05-31T17:09:37.290" v="115"/>
        <pc:sldMkLst>
          <pc:docMk/>
          <pc:sldMk cId="2409634249" sldId="499"/>
        </pc:sldMkLst>
        <pc:spChg chg="mod">
          <ac:chgData name="Brett Marquard" userId="2485ab77-f8c3-4d93-ad2d-de25c8837a4d" providerId="ADAL" clId="{E3DC150C-B561-4C69-86F4-4762503BB17E}" dt="2021-05-31T17:09:10.010" v="104"/>
          <ac:spMkLst>
            <pc:docMk/>
            <pc:sldMk cId="2409634249" sldId="499"/>
            <ac:spMk id="3" creationId="{00000000-0000-0000-0000-000000000000}"/>
          </ac:spMkLst>
        </pc:spChg>
        <pc:picChg chg="add mod">
          <ac:chgData name="Brett Marquard" userId="2485ab77-f8c3-4d93-ad2d-de25c8837a4d" providerId="ADAL" clId="{E3DC150C-B561-4C69-86F4-4762503BB17E}" dt="2021-05-31T17:09:24.513" v="110" actId="1076"/>
          <ac:picMkLst>
            <pc:docMk/>
            <pc:sldMk cId="2409634249" sldId="499"/>
            <ac:picMk id="5" creationId="{F1149EF7-D950-4458-AAE0-412ED07476C6}"/>
          </ac:picMkLst>
        </pc:picChg>
        <pc:picChg chg="add del">
          <ac:chgData name="Brett Marquard" userId="2485ab77-f8c3-4d93-ad2d-de25c8837a4d" providerId="ADAL" clId="{E3DC150C-B561-4C69-86F4-4762503BB17E}" dt="2021-05-31T17:09:26.329" v="111" actId="478"/>
          <ac:picMkLst>
            <pc:docMk/>
            <pc:sldMk cId="2409634249" sldId="499"/>
            <ac:picMk id="6" creationId="{2C8ED71E-143E-4523-82EC-E050E83DEDBB}"/>
          </ac:picMkLst>
        </pc:picChg>
      </pc:sldChg>
      <pc:sldMasterChg chg="addSldLayout delSldLayout">
        <pc:chgData name="Brett Marquard" userId="2485ab77-f8c3-4d93-ad2d-de25c8837a4d" providerId="ADAL" clId="{E3DC150C-B561-4C69-86F4-4762503BB17E}" dt="2021-05-31T17:08:27.900" v="88" actId="47"/>
        <pc:sldMasterMkLst>
          <pc:docMk/>
          <pc:sldMasterMk cId="1986485495" sldId="2147483725"/>
        </pc:sldMasterMkLst>
        <pc:sldLayoutChg chg="add del">
          <pc:chgData name="Brett Marquard" userId="2485ab77-f8c3-4d93-ad2d-de25c8837a4d" providerId="ADAL" clId="{E3DC150C-B561-4C69-86F4-4762503BB17E}" dt="2021-05-31T17:08:26.384" v="87" actId="47"/>
          <pc:sldLayoutMkLst>
            <pc:docMk/>
            <pc:sldMasterMk cId="1986485495" sldId="2147483725"/>
            <pc:sldLayoutMk cId="1798382015" sldId="2147483738"/>
          </pc:sldLayoutMkLst>
        </pc:sldLayoutChg>
        <pc:sldLayoutChg chg="add del">
          <pc:chgData name="Brett Marquard" userId="2485ab77-f8c3-4d93-ad2d-de25c8837a4d" providerId="ADAL" clId="{E3DC150C-B561-4C69-86F4-4762503BB17E}" dt="2021-05-31T17:08:27.900" v="88" actId="47"/>
          <pc:sldLayoutMkLst>
            <pc:docMk/>
            <pc:sldMasterMk cId="1986485495" sldId="2147483725"/>
            <pc:sldLayoutMk cId="1653909873" sldId="2147483739"/>
          </pc:sldLayoutMkLst>
        </pc:sldLayoutChg>
      </pc:sldMasterChg>
    </pc:docChg>
  </pc:docChgLst>
  <pc:docChgLst>
    <pc:chgData name="Brett Marquard" userId="2485ab77-f8c3-4d93-ad2d-de25c8837a4d" providerId="ADAL" clId="{9F4852D0-25EA-4DF2-BE74-1FA497EC296A}"/>
    <pc:docChg chg="addSld delSld modSld delMainMaster">
      <pc:chgData name="Brett Marquard" userId="2485ab77-f8c3-4d93-ad2d-de25c8837a4d" providerId="ADAL" clId="{9F4852D0-25EA-4DF2-BE74-1FA497EC296A}" dt="2021-03-31T13:04:10.185" v="6"/>
      <pc:docMkLst>
        <pc:docMk/>
      </pc:docMkLst>
      <pc:sldChg chg="add">
        <pc:chgData name="Brett Marquard" userId="2485ab77-f8c3-4d93-ad2d-de25c8837a4d" providerId="ADAL" clId="{9F4852D0-25EA-4DF2-BE74-1FA497EC296A}" dt="2021-03-31T13:01:22.266" v="0"/>
        <pc:sldMkLst>
          <pc:docMk/>
          <pc:sldMk cId="0" sldId="256"/>
        </pc:sldMkLst>
      </pc:sldChg>
      <pc:sldChg chg="add">
        <pc:chgData name="Brett Marquard" userId="2485ab77-f8c3-4d93-ad2d-de25c8837a4d" providerId="ADAL" clId="{9F4852D0-25EA-4DF2-BE74-1FA497EC296A}" dt="2021-03-31T13:02:07.702" v="4"/>
        <pc:sldMkLst>
          <pc:docMk/>
          <pc:sldMk cId="3222054557" sldId="260"/>
        </pc:sldMkLst>
      </pc:sldChg>
      <pc:sldChg chg="add">
        <pc:chgData name="Brett Marquard" userId="2485ab77-f8c3-4d93-ad2d-de25c8837a4d" providerId="ADAL" clId="{9F4852D0-25EA-4DF2-BE74-1FA497EC296A}" dt="2021-03-31T13:04:10.185" v="6"/>
        <pc:sldMkLst>
          <pc:docMk/>
          <pc:sldMk cId="1002267019" sldId="261"/>
        </pc:sldMkLst>
      </pc:sldChg>
      <pc:sldChg chg="add">
        <pc:chgData name="Brett Marquard" userId="2485ab77-f8c3-4d93-ad2d-de25c8837a4d" providerId="ADAL" clId="{9F4852D0-25EA-4DF2-BE74-1FA497EC296A}" dt="2021-03-31T13:02:07.702" v="4"/>
        <pc:sldMkLst>
          <pc:docMk/>
          <pc:sldMk cId="611092987" sldId="323"/>
        </pc:sldMkLst>
      </pc:sldChg>
      <pc:sldChg chg="add">
        <pc:chgData name="Brett Marquard" userId="2485ab77-f8c3-4d93-ad2d-de25c8837a4d" providerId="ADAL" clId="{9F4852D0-25EA-4DF2-BE74-1FA497EC296A}" dt="2021-03-31T13:02:07.702" v="4"/>
        <pc:sldMkLst>
          <pc:docMk/>
          <pc:sldMk cId="2382858782" sldId="427"/>
        </pc:sldMkLst>
      </pc:sldChg>
      <pc:sldChg chg="add del">
        <pc:chgData name="Brett Marquard" userId="2485ab77-f8c3-4d93-ad2d-de25c8837a4d" providerId="ADAL" clId="{9F4852D0-25EA-4DF2-BE74-1FA497EC296A}" dt="2021-03-31T13:04:10.185" v="6"/>
        <pc:sldMkLst>
          <pc:docMk/>
          <pc:sldMk cId="1889901661" sldId="437"/>
        </pc:sldMkLst>
      </pc:sldChg>
      <pc:sldChg chg="add del">
        <pc:chgData name="Brett Marquard" userId="2485ab77-f8c3-4d93-ad2d-de25c8837a4d" providerId="ADAL" clId="{9F4852D0-25EA-4DF2-BE74-1FA497EC296A}" dt="2021-03-31T13:04:10.185" v="6"/>
        <pc:sldMkLst>
          <pc:docMk/>
          <pc:sldMk cId="424094725" sldId="440"/>
        </pc:sldMkLst>
      </pc:sldChg>
      <pc:sldChg chg="add del">
        <pc:chgData name="Brett Marquard" userId="2485ab77-f8c3-4d93-ad2d-de25c8837a4d" providerId="ADAL" clId="{9F4852D0-25EA-4DF2-BE74-1FA497EC296A}" dt="2021-03-31T13:04:10.185" v="6"/>
        <pc:sldMkLst>
          <pc:docMk/>
          <pc:sldMk cId="140292516" sldId="441"/>
        </pc:sldMkLst>
      </pc:sldChg>
      <pc:sldChg chg="add del">
        <pc:chgData name="Brett Marquard" userId="2485ab77-f8c3-4d93-ad2d-de25c8837a4d" providerId="ADAL" clId="{9F4852D0-25EA-4DF2-BE74-1FA497EC296A}" dt="2021-03-31T13:04:10.185" v="6"/>
        <pc:sldMkLst>
          <pc:docMk/>
          <pc:sldMk cId="1621777846" sldId="442"/>
        </pc:sldMkLst>
      </pc:sldChg>
      <pc:sldChg chg="add del">
        <pc:chgData name="Brett Marquard" userId="2485ab77-f8c3-4d93-ad2d-de25c8837a4d" providerId="ADAL" clId="{9F4852D0-25EA-4DF2-BE74-1FA497EC296A}" dt="2021-03-31T13:04:10.185" v="6"/>
        <pc:sldMkLst>
          <pc:docMk/>
          <pc:sldMk cId="3869772020" sldId="443"/>
        </pc:sldMkLst>
      </pc:sldChg>
      <pc:sldChg chg="add">
        <pc:chgData name="Brett Marquard" userId="2485ab77-f8c3-4d93-ad2d-de25c8837a4d" providerId="ADAL" clId="{9F4852D0-25EA-4DF2-BE74-1FA497EC296A}" dt="2021-03-31T13:02:07.702" v="4"/>
        <pc:sldMkLst>
          <pc:docMk/>
          <pc:sldMk cId="1059420362" sldId="444"/>
        </pc:sldMkLst>
      </pc:sldChg>
      <pc:sldChg chg="add">
        <pc:chgData name="Brett Marquard" userId="2485ab77-f8c3-4d93-ad2d-de25c8837a4d" providerId="ADAL" clId="{9F4852D0-25EA-4DF2-BE74-1FA497EC296A}" dt="2021-03-31T13:02:07.702" v="4"/>
        <pc:sldMkLst>
          <pc:docMk/>
          <pc:sldMk cId="696578674" sldId="449"/>
        </pc:sldMkLst>
      </pc:sldChg>
      <pc:sldChg chg="add">
        <pc:chgData name="Brett Marquard" userId="2485ab77-f8c3-4d93-ad2d-de25c8837a4d" providerId="ADAL" clId="{9F4852D0-25EA-4DF2-BE74-1FA497EC296A}" dt="2021-03-31T13:04:10.185" v="6"/>
        <pc:sldMkLst>
          <pc:docMk/>
          <pc:sldMk cId="633113575" sldId="460"/>
        </pc:sldMkLst>
      </pc:sldChg>
      <pc:sldChg chg="add del">
        <pc:chgData name="Brett Marquard" userId="2485ab77-f8c3-4d93-ad2d-de25c8837a4d" providerId="ADAL" clId="{9F4852D0-25EA-4DF2-BE74-1FA497EC296A}" dt="2021-03-31T13:04:10.185" v="6"/>
        <pc:sldMkLst>
          <pc:docMk/>
          <pc:sldMk cId="3085793258" sldId="461"/>
        </pc:sldMkLst>
      </pc:sldChg>
      <pc:sldChg chg="add del">
        <pc:chgData name="Brett Marquard" userId="2485ab77-f8c3-4d93-ad2d-de25c8837a4d" providerId="ADAL" clId="{9F4852D0-25EA-4DF2-BE74-1FA497EC296A}" dt="2021-03-31T13:04:10.185" v="6"/>
        <pc:sldMkLst>
          <pc:docMk/>
          <pc:sldMk cId="3694414894" sldId="462"/>
        </pc:sldMkLst>
      </pc:sldChg>
      <pc:sldChg chg="add">
        <pc:chgData name="Brett Marquard" userId="2485ab77-f8c3-4d93-ad2d-de25c8837a4d" providerId="ADAL" clId="{9F4852D0-25EA-4DF2-BE74-1FA497EC296A}" dt="2021-03-31T13:04:10.185" v="6"/>
        <pc:sldMkLst>
          <pc:docMk/>
          <pc:sldMk cId="2074717550" sldId="464"/>
        </pc:sldMkLst>
      </pc:sldChg>
      <pc:sldChg chg="modSp add">
        <pc:chgData name="Brett Marquard" userId="2485ab77-f8c3-4d93-ad2d-de25c8837a4d" providerId="ADAL" clId="{9F4852D0-25EA-4DF2-BE74-1FA497EC296A}" dt="2021-03-31T13:02:07.702" v="4"/>
        <pc:sldMkLst>
          <pc:docMk/>
          <pc:sldMk cId="2585067134" sldId="467"/>
        </pc:sldMkLst>
        <pc:spChg chg="mod">
          <ac:chgData name="Brett Marquard" userId="2485ab77-f8c3-4d93-ad2d-de25c8837a4d" providerId="ADAL" clId="{9F4852D0-25EA-4DF2-BE74-1FA497EC296A}" dt="2021-03-31T13:02:07.702" v="4"/>
          <ac:spMkLst>
            <pc:docMk/>
            <pc:sldMk cId="2585067134" sldId="467"/>
            <ac:spMk id="6" creationId="{85BC1854-41F4-41B8-A981-CA8BD4AE5B13}"/>
          </ac:spMkLst>
        </pc:spChg>
      </pc:sldChg>
      <pc:sldChg chg="modSp add">
        <pc:chgData name="Brett Marquard" userId="2485ab77-f8c3-4d93-ad2d-de25c8837a4d" providerId="ADAL" clId="{9F4852D0-25EA-4DF2-BE74-1FA497EC296A}" dt="2021-03-31T13:04:10.185" v="6"/>
        <pc:sldMkLst>
          <pc:docMk/>
          <pc:sldMk cId="1491915937" sldId="473"/>
        </pc:sldMkLst>
        <pc:spChg chg="mod">
          <ac:chgData name="Brett Marquard" userId="2485ab77-f8c3-4d93-ad2d-de25c8837a4d" providerId="ADAL" clId="{9F4852D0-25EA-4DF2-BE74-1FA497EC296A}" dt="2021-03-31T13:04:10.185" v="6"/>
          <ac:spMkLst>
            <pc:docMk/>
            <pc:sldMk cId="1491915937" sldId="473"/>
            <ac:spMk id="4" creationId="{03FBF2B1-24CA-4E2F-9520-7ACF7FA7963B}"/>
          </ac:spMkLst>
        </pc:spChg>
        <pc:spChg chg="mod">
          <ac:chgData name="Brett Marquard" userId="2485ab77-f8c3-4d93-ad2d-de25c8837a4d" providerId="ADAL" clId="{9F4852D0-25EA-4DF2-BE74-1FA497EC296A}" dt="2021-03-31T13:04:10.185" v="6"/>
          <ac:spMkLst>
            <pc:docMk/>
            <pc:sldMk cId="1491915937" sldId="473"/>
            <ac:spMk id="5" creationId="{5E753B4C-A940-4EEC-A8EE-84DBB728EABD}"/>
          </ac:spMkLst>
        </pc:spChg>
      </pc:sldChg>
      <pc:sldChg chg="add">
        <pc:chgData name="Brett Marquard" userId="2485ab77-f8c3-4d93-ad2d-de25c8837a4d" providerId="ADAL" clId="{9F4852D0-25EA-4DF2-BE74-1FA497EC296A}" dt="2021-03-31T13:04:10.185" v="6"/>
        <pc:sldMkLst>
          <pc:docMk/>
          <pc:sldMk cId="3572709818" sldId="475"/>
        </pc:sldMkLst>
      </pc:sldChg>
      <pc:sldChg chg="modSp add">
        <pc:chgData name="Brett Marquard" userId="2485ab77-f8c3-4d93-ad2d-de25c8837a4d" providerId="ADAL" clId="{9F4852D0-25EA-4DF2-BE74-1FA497EC296A}" dt="2021-03-31T13:04:10.185" v="6"/>
        <pc:sldMkLst>
          <pc:docMk/>
          <pc:sldMk cId="1981335106" sldId="477"/>
        </pc:sldMkLst>
        <pc:spChg chg="mod">
          <ac:chgData name="Brett Marquard" userId="2485ab77-f8c3-4d93-ad2d-de25c8837a4d" providerId="ADAL" clId="{9F4852D0-25EA-4DF2-BE74-1FA497EC296A}" dt="2021-03-31T13:04:10.185" v="6"/>
          <ac:spMkLst>
            <pc:docMk/>
            <pc:sldMk cId="1981335106" sldId="477"/>
            <ac:spMk id="4" creationId="{03FBF2B1-24CA-4E2F-9520-7ACF7FA7963B}"/>
          </ac:spMkLst>
        </pc:spChg>
        <pc:spChg chg="mod">
          <ac:chgData name="Brett Marquard" userId="2485ab77-f8c3-4d93-ad2d-de25c8837a4d" providerId="ADAL" clId="{9F4852D0-25EA-4DF2-BE74-1FA497EC296A}" dt="2021-03-31T13:04:10.185" v="6"/>
          <ac:spMkLst>
            <pc:docMk/>
            <pc:sldMk cId="1981335106" sldId="477"/>
            <ac:spMk id="5" creationId="{5E753B4C-A940-4EEC-A8EE-84DBB728EABD}"/>
          </ac:spMkLst>
        </pc:spChg>
      </pc:sldChg>
      <pc:sldChg chg="modSp add">
        <pc:chgData name="Brett Marquard" userId="2485ab77-f8c3-4d93-ad2d-de25c8837a4d" providerId="ADAL" clId="{9F4852D0-25EA-4DF2-BE74-1FA497EC296A}" dt="2021-03-31T13:04:10.185" v="6"/>
        <pc:sldMkLst>
          <pc:docMk/>
          <pc:sldMk cId="740995166" sldId="478"/>
        </pc:sldMkLst>
        <pc:spChg chg="mod">
          <ac:chgData name="Brett Marquard" userId="2485ab77-f8c3-4d93-ad2d-de25c8837a4d" providerId="ADAL" clId="{9F4852D0-25EA-4DF2-BE74-1FA497EC296A}" dt="2021-03-31T13:04:10.185" v="6"/>
          <ac:spMkLst>
            <pc:docMk/>
            <pc:sldMk cId="740995166" sldId="478"/>
            <ac:spMk id="4" creationId="{03FBF2B1-24CA-4E2F-9520-7ACF7FA7963B}"/>
          </ac:spMkLst>
        </pc:spChg>
        <pc:spChg chg="mod">
          <ac:chgData name="Brett Marquard" userId="2485ab77-f8c3-4d93-ad2d-de25c8837a4d" providerId="ADAL" clId="{9F4852D0-25EA-4DF2-BE74-1FA497EC296A}" dt="2021-03-31T13:04:10.185" v="6"/>
          <ac:spMkLst>
            <pc:docMk/>
            <pc:sldMk cId="740995166" sldId="478"/>
            <ac:spMk id="5" creationId="{5E753B4C-A940-4EEC-A8EE-84DBB728EABD}"/>
          </ac:spMkLst>
        </pc:spChg>
      </pc:sldChg>
      <pc:sldChg chg="add">
        <pc:chgData name="Brett Marquard" userId="2485ab77-f8c3-4d93-ad2d-de25c8837a4d" providerId="ADAL" clId="{9F4852D0-25EA-4DF2-BE74-1FA497EC296A}" dt="2021-03-31T13:04:10.185" v="6"/>
        <pc:sldMkLst>
          <pc:docMk/>
          <pc:sldMk cId="1788175909" sldId="479"/>
        </pc:sldMkLst>
      </pc:sldChg>
      <pc:sldChg chg="modSp add del">
        <pc:chgData name="Brett Marquard" userId="2485ab77-f8c3-4d93-ad2d-de25c8837a4d" providerId="ADAL" clId="{9F4852D0-25EA-4DF2-BE74-1FA497EC296A}" dt="2021-03-31T13:04:10.185" v="6"/>
        <pc:sldMkLst>
          <pc:docMk/>
          <pc:sldMk cId="243324054" sldId="480"/>
        </pc:sldMkLst>
        <pc:spChg chg="mod">
          <ac:chgData name="Brett Marquard" userId="2485ab77-f8c3-4d93-ad2d-de25c8837a4d" providerId="ADAL" clId="{9F4852D0-25EA-4DF2-BE74-1FA497EC296A}" dt="2021-03-31T13:04:10.185" v="6"/>
          <ac:spMkLst>
            <pc:docMk/>
            <pc:sldMk cId="243324054" sldId="480"/>
            <ac:spMk id="5" creationId="{6E57D341-A74B-45BE-B0E8-2E8D02BD2075}"/>
          </ac:spMkLst>
        </pc:spChg>
      </pc:sldChg>
      <pc:sldChg chg="modSp add">
        <pc:chgData name="Brett Marquard" userId="2485ab77-f8c3-4d93-ad2d-de25c8837a4d" providerId="ADAL" clId="{9F4852D0-25EA-4DF2-BE74-1FA497EC296A}" dt="2021-03-31T13:04:10.185" v="6"/>
        <pc:sldMkLst>
          <pc:docMk/>
          <pc:sldMk cId="1706212335" sldId="481"/>
        </pc:sldMkLst>
        <pc:spChg chg="mod">
          <ac:chgData name="Brett Marquard" userId="2485ab77-f8c3-4d93-ad2d-de25c8837a4d" providerId="ADAL" clId="{9F4852D0-25EA-4DF2-BE74-1FA497EC296A}" dt="2021-03-31T13:04:10.185" v="6"/>
          <ac:spMkLst>
            <pc:docMk/>
            <pc:sldMk cId="1706212335" sldId="481"/>
            <ac:spMk id="4" creationId="{03FBF2B1-24CA-4E2F-9520-7ACF7FA7963B}"/>
          </ac:spMkLst>
        </pc:spChg>
        <pc:spChg chg="mod">
          <ac:chgData name="Brett Marquard" userId="2485ab77-f8c3-4d93-ad2d-de25c8837a4d" providerId="ADAL" clId="{9F4852D0-25EA-4DF2-BE74-1FA497EC296A}" dt="2021-03-31T13:04:10.185" v="6"/>
          <ac:spMkLst>
            <pc:docMk/>
            <pc:sldMk cId="1706212335" sldId="481"/>
            <ac:spMk id="5" creationId="{5E753B4C-A940-4EEC-A8EE-84DBB728EABD}"/>
          </ac:spMkLst>
        </pc:spChg>
      </pc:sldChg>
      <pc:sldChg chg="add">
        <pc:chgData name="Brett Marquard" userId="2485ab77-f8c3-4d93-ad2d-de25c8837a4d" providerId="ADAL" clId="{9F4852D0-25EA-4DF2-BE74-1FA497EC296A}" dt="2021-03-31T13:04:10.185" v="6"/>
        <pc:sldMkLst>
          <pc:docMk/>
          <pc:sldMk cId="2458300569" sldId="483"/>
        </pc:sldMkLst>
      </pc:sldChg>
      <pc:sldChg chg="add">
        <pc:chgData name="Brett Marquard" userId="2485ab77-f8c3-4d93-ad2d-de25c8837a4d" providerId="ADAL" clId="{9F4852D0-25EA-4DF2-BE74-1FA497EC296A}" dt="2021-03-31T13:04:10.185" v="6"/>
        <pc:sldMkLst>
          <pc:docMk/>
          <pc:sldMk cId="2830749289" sldId="484"/>
        </pc:sldMkLst>
      </pc:sldChg>
      <pc:sldChg chg="add del">
        <pc:chgData name="Brett Marquard" userId="2485ab77-f8c3-4d93-ad2d-de25c8837a4d" providerId="ADAL" clId="{9F4852D0-25EA-4DF2-BE74-1FA497EC296A}" dt="2021-03-31T13:04:10.185" v="6"/>
        <pc:sldMkLst>
          <pc:docMk/>
          <pc:sldMk cId="3369684319" sldId="485"/>
        </pc:sldMkLst>
      </pc:sldChg>
      <pc:sldChg chg="add del">
        <pc:chgData name="Brett Marquard" userId="2485ab77-f8c3-4d93-ad2d-de25c8837a4d" providerId="ADAL" clId="{9F4852D0-25EA-4DF2-BE74-1FA497EC296A}" dt="2021-03-31T13:04:10.185" v="6"/>
        <pc:sldMkLst>
          <pc:docMk/>
          <pc:sldMk cId="824057188" sldId="486"/>
        </pc:sldMkLst>
      </pc:sldChg>
      <pc:sldChg chg="add del">
        <pc:chgData name="Brett Marquard" userId="2485ab77-f8c3-4d93-ad2d-de25c8837a4d" providerId="ADAL" clId="{9F4852D0-25EA-4DF2-BE74-1FA497EC296A}" dt="2021-03-31T13:04:10.185" v="6"/>
        <pc:sldMkLst>
          <pc:docMk/>
          <pc:sldMk cId="2182869132" sldId="487"/>
        </pc:sldMkLst>
      </pc:sldChg>
      <pc:sldChg chg="add del">
        <pc:chgData name="Brett Marquard" userId="2485ab77-f8c3-4d93-ad2d-de25c8837a4d" providerId="ADAL" clId="{9F4852D0-25EA-4DF2-BE74-1FA497EC296A}" dt="2021-03-31T13:04:10.185" v="6"/>
        <pc:sldMkLst>
          <pc:docMk/>
          <pc:sldMk cId="1651549543" sldId="488"/>
        </pc:sldMkLst>
      </pc:sldChg>
      <pc:sldChg chg="del">
        <pc:chgData name="Brett Marquard" userId="2485ab77-f8c3-4d93-ad2d-de25c8837a4d" providerId="ADAL" clId="{9F4852D0-25EA-4DF2-BE74-1FA497EC296A}" dt="2021-03-31T13:01:24.080" v="1" actId="47"/>
        <pc:sldMkLst>
          <pc:docMk/>
          <pc:sldMk cId="1311382113" sldId="490"/>
        </pc:sldMkLst>
      </pc:sldChg>
      <pc:sldChg chg="del">
        <pc:chgData name="Brett Marquard" userId="2485ab77-f8c3-4d93-ad2d-de25c8837a4d" providerId="ADAL" clId="{9F4852D0-25EA-4DF2-BE74-1FA497EC296A}" dt="2021-03-31T13:02:05.528" v="3" actId="47"/>
        <pc:sldMkLst>
          <pc:docMk/>
          <pc:sldMk cId="4048553764" sldId="492"/>
        </pc:sldMkLst>
      </pc:sldChg>
      <pc:sldChg chg="add del">
        <pc:chgData name="Brett Marquard" userId="2485ab77-f8c3-4d93-ad2d-de25c8837a4d" providerId="ADAL" clId="{9F4852D0-25EA-4DF2-BE74-1FA497EC296A}" dt="2021-03-31T13:01:26.753" v="2" actId="47"/>
        <pc:sldMkLst>
          <pc:docMk/>
          <pc:sldMk cId="3534552207" sldId="493"/>
        </pc:sldMkLst>
      </pc:sldChg>
      <pc:sldMasterChg chg="delSldLayout">
        <pc:chgData name="Brett Marquard" userId="2485ab77-f8c3-4d93-ad2d-de25c8837a4d" providerId="ADAL" clId="{9F4852D0-25EA-4DF2-BE74-1FA497EC296A}" dt="2021-03-31T13:01:24.080" v="1" actId="47"/>
        <pc:sldMasterMkLst>
          <pc:docMk/>
          <pc:sldMasterMk cId="1986485495" sldId="2147483725"/>
        </pc:sldMasterMkLst>
        <pc:sldLayoutChg chg="del">
          <pc:chgData name="Brett Marquard" userId="2485ab77-f8c3-4d93-ad2d-de25c8837a4d" providerId="ADAL" clId="{9F4852D0-25EA-4DF2-BE74-1FA497EC296A}" dt="2021-03-31T13:01:24.080" v="1" actId="47"/>
          <pc:sldLayoutMkLst>
            <pc:docMk/>
            <pc:sldMasterMk cId="1986485495" sldId="2147483725"/>
            <pc:sldLayoutMk cId="1032869241" sldId="2147483737"/>
          </pc:sldLayoutMkLst>
        </pc:sldLayoutChg>
      </pc:sldMasterChg>
      <pc:sldMasterChg chg="del delSldLayout">
        <pc:chgData name="Brett Marquard" userId="2485ab77-f8c3-4d93-ad2d-de25c8837a4d" providerId="ADAL" clId="{9F4852D0-25EA-4DF2-BE74-1FA497EC296A}" dt="2021-03-31T13:02:05.528" v="3" actId="47"/>
        <pc:sldMasterMkLst>
          <pc:docMk/>
          <pc:sldMasterMk cId="3275698127" sldId="2147483738"/>
        </pc:sldMasterMkLst>
        <pc:sldLayoutChg chg="del">
          <pc:chgData name="Brett Marquard" userId="2485ab77-f8c3-4d93-ad2d-de25c8837a4d" providerId="ADAL" clId="{9F4852D0-25EA-4DF2-BE74-1FA497EC296A}" dt="2021-03-31T13:02:05.528" v="3" actId="47"/>
          <pc:sldLayoutMkLst>
            <pc:docMk/>
            <pc:sldMasterMk cId="3275698127" sldId="2147483738"/>
            <pc:sldLayoutMk cId="2513127931" sldId="2147483739"/>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2825750800" sldId="2147483740"/>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1804703295" sldId="2147483741"/>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3739006883" sldId="2147483742"/>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2753695493" sldId="2147483743"/>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3771574857" sldId="2147483744"/>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1058275038" sldId="2147483745"/>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1510943163" sldId="2147483746"/>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584182931" sldId="2147483747"/>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4125251286" sldId="2147483748"/>
          </pc:sldLayoutMkLst>
        </pc:sldLayoutChg>
        <pc:sldLayoutChg chg="del">
          <pc:chgData name="Brett Marquard" userId="2485ab77-f8c3-4d93-ad2d-de25c8837a4d" providerId="ADAL" clId="{9F4852D0-25EA-4DF2-BE74-1FA497EC296A}" dt="2021-03-31T13:02:05.528" v="3" actId="47"/>
          <pc:sldLayoutMkLst>
            <pc:docMk/>
            <pc:sldMasterMk cId="3275698127" sldId="2147483738"/>
            <pc:sldLayoutMk cId="336966319" sldId="2147483749"/>
          </pc:sldLayoutMkLst>
        </pc:sldLayoutChg>
      </pc:sldMasterChg>
    </pc:docChg>
  </pc:docChgLst>
  <pc:docChgLst>
    <pc:chgData name="Brett Marquard" userId="2485ab77-f8c3-4d93-ad2d-de25c8837a4d" providerId="ADAL" clId="{D09BEC64-6E62-40DC-A53B-1322A3B6660E}"/>
    <pc:docChg chg="undo redo custSel addSld delSld modSld modMainMaster">
      <pc:chgData name="Brett Marquard" userId="2485ab77-f8c3-4d93-ad2d-de25c8837a4d" providerId="ADAL" clId="{D09BEC64-6E62-40DC-A53B-1322A3B6660E}" dt="2021-04-26T19:35:25.673" v="775" actId="47"/>
      <pc:docMkLst>
        <pc:docMk/>
      </pc:docMkLst>
      <pc:sldChg chg="modSp add del mod">
        <pc:chgData name="Brett Marquard" userId="2485ab77-f8c3-4d93-ad2d-de25c8837a4d" providerId="ADAL" clId="{D09BEC64-6E62-40DC-A53B-1322A3B6660E}" dt="2021-04-26T19:35:24.185" v="774" actId="47"/>
        <pc:sldMkLst>
          <pc:docMk/>
          <pc:sldMk cId="0" sldId="256"/>
        </pc:sldMkLst>
        <pc:spChg chg="mod">
          <ac:chgData name="Brett Marquard" userId="2485ab77-f8c3-4d93-ad2d-de25c8837a4d" providerId="ADAL" clId="{D09BEC64-6E62-40DC-A53B-1322A3B6660E}" dt="2021-03-31T13:05:20.264" v="42" actId="20577"/>
          <ac:spMkLst>
            <pc:docMk/>
            <pc:sldMk cId="0" sldId="256"/>
            <ac:spMk id="11275" creationId="{E1532812-243A-497D-85C8-F449F702B216}"/>
          </ac:spMkLst>
        </pc:spChg>
      </pc:sldChg>
      <pc:sldChg chg="modSp mod modNotesTx">
        <pc:chgData name="Brett Marquard" userId="2485ab77-f8c3-4d93-ad2d-de25c8837a4d" providerId="ADAL" clId="{D09BEC64-6E62-40DC-A53B-1322A3B6660E}" dt="2021-04-19T13:19:00.878" v="85" actId="20577"/>
        <pc:sldMkLst>
          <pc:docMk/>
          <pc:sldMk cId="974662055" sldId="259"/>
        </pc:sldMkLst>
        <pc:spChg chg="mod">
          <ac:chgData name="Brett Marquard" userId="2485ab77-f8c3-4d93-ad2d-de25c8837a4d" providerId="ADAL" clId="{D09BEC64-6E62-40DC-A53B-1322A3B6660E}" dt="2021-03-31T13:05:12.136" v="33" actId="20577"/>
          <ac:spMkLst>
            <pc:docMk/>
            <pc:sldMk cId="974662055" sldId="259"/>
            <ac:spMk id="3" creationId="{00000000-0000-0000-0000-000000000000}"/>
          </ac:spMkLst>
        </pc:spChg>
      </pc:sldChg>
      <pc:sldChg chg="addSp delSp modSp">
        <pc:chgData name="Brett Marquard" userId="2485ab77-f8c3-4d93-ad2d-de25c8837a4d" providerId="ADAL" clId="{D09BEC64-6E62-40DC-A53B-1322A3B6660E}" dt="2021-04-19T13:42:52.353" v="396"/>
        <pc:sldMkLst>
          <pc:docMk/>
          <pc:sldMk cId="3907674212" sldId="318"/>
        </pc:sldMkLst>
        <pc:spChg chg="add del mod">
          <ac:chgData name="Brett Marquard" userId="2485ab77-f8c3-4d93-ad2d-de25c8837a4d" providerId="ADAL" clId="{D09BEC64-6E62-40DC-A53B-1322A3B6660E}" dt="2021-04-19T13:42:52.353" v="396"/>
          <ac:spMkLst>
            <pc:docMk/>
            <pc:sldMk cId="3907674212" sldId="318"/>
            <ac:spMk id="3" creationId="{C38CFED9-1FB6-49FC-984E-7BDD9C5A69C4}"/>
          </ac:spMkLst>
        </pc:spChg>
      </pc:sldChg>
      <pc:sldChg chg="del">
        <pc:chgData name="Brett Marquard" userId="2485ab77-f8c3-4d93-ad2d-de25c8837a4d" providerId="ADAL" clId="{D09BEC64-6E62-40DC-A53B-1322A3B6660E}" dt="2021-04-21T11:51:35.583" v="604" actId="47"/>
        <pc:sldMkLst>
          <pc:docMk/>
          <pc:sldMk cId="611092987" sldId="323"/>
        </pc:sldMkLst>
      </pc:sldChg>
      <pc:sldChg chg="addSp delSp modSp">
        <pc:chgData name="Brett Marquard" userId="2485ab77-f8c3-4d93-ad2d-de25c8837a4d" providerId="ADAL" clId="{D09BEC64-6E62-40DC-A53B-1322A3B6660E}" dt="2021-04-19T13:41:07.466" v="365"/>
        <pc:sldMkLst>
          <pc:docMk/>
          <pc:sldMk cId="506131169" sldId="363"/>
        </pc:sldMkLst>
        <pc:spChg chg="add del mod">
          <ac:chgData name="Brett Marquard" userId="2485ab77-f8c3-4d93-ad2d-de25c8837a4d" providerId="ADAL" clId="{D09BEC64-6E62-40DC-A53B-1322A3B6660E}" dt="2021-04-19T13:41:07.466" v="365"/>
          <ac:spMkLst>
            <pc:docMk/>
            <pc:sldMk cId="506131169" sldId="363"/>
            <ac:spMk id="4" creationId="{9AB958D9-ED11-40D8-AF14-379639ED0632}"/>
          </ac:spMkLst>
        </pc:spChg>
      </pc:sldChg>
      <pc:sldChg chg="del">
        <pc:chgData name="Brett Marquard" userId="2485ab77-f8c3-4d93-ad2d-de25c8837a4d" providerId="ADAL" clId="{D09BEC64-6E62-40DC-A53B-1322A3B6660E}" dt="2021-04-19T19:00:15.365" v="602" actId="47"/>
        <pc:sldMkLst>
          <pc:docMk/>
          <pc:sldMk cId="696578674" sldId="449"/>
        </pc:sldMkLst>
      </pc:sldChg>
      <pc:sldChg chg="addSp delSp modSp mod">
        <pc:chgData name="Brett Marquard" userId="2485ab77-f8c3-4d93-ad2d-de25c8837a4d" providerId="ADAL" clId="{D09BEC64-6E62-40DC-A53B-1322A3B6660E}" dt="2021-04-19T13:40:45.638" v="354"/>
        <pc:sldMkLst>
          <pc:docMk/>
          <pc:sldMk cId="3032609729" sldId="452"/>
        </pc:sldMkLst>
        <pc:spChg chg="add del mod">
          <ac:chgData name="Brett Marquard" userId="2485ab77-f8c3-4d93-ad2d-de25c8837a4d" providerId="ADAL" clId="{D09BEC64-6E62-40DC-A53B-1322A3B6660E}" dt="2021-04-19T13:40:19.992" v="345"/>
          <ac:spMkLst>
            <pc:docMk/>
            <pc:sldMk cId="3032609729" sldId="452"/>
            <ac:spMk id="6" creationId="{E5F14CFF-979A-4CF6-8DB6-1AAFCDA2C8D6}"/>
          </ac:spMkLst>
        </pc:spChg>
        <pc:spChg chg="add del mod">
          <ac:chgData name="Brett Marquard" userId="2485ab77-f8c3-4d93-ad2d-de25c8837a4d" providerId="ADAL" clId="{D09BEC64-6E62-40DC-A53B-1322A3B6660E}" dt="2021-04-19T13:40:44.812" v="353"/>
          <ac:spMkLst>
            <pc:docMk/>
            <pc:sldMk cId="3032609729" sldId="452"/>
            <ac:spMk id="7" creationId="{E121576F-8000-47B5-B851-F5B43D7BA85E}"/>
          </ac:spMkLst>
        </pc:spChg>
        <pc:spChg chg="add del mod">
          <ac:chgData name="Brett Marquard" userId="2485ab77-f8c3-4d93-ad2d-de25c8837a4d" providerId="ADAL" clId="{D09BEC64-6E62-40DC-A53B-1322A3B6660E}" dt="2021-04-19T13:40:43.567" v="351"/>
          <ac:spMkLst>
            <pc:docMk/>
            <pc:sldMk cId="3032609729" sldId="452"/>
            <ac:spMk id="8" creationId="{AA3214F6-B6AF-413D-BF33-EA0FA348DAFD}"/>
          </ac:spMkLst>
        </pc:spChg>
        <pc:spChg chg="add mod">
          <ac:chgData name="Brett Marquard" userId="2485ab77-f8c3-4d93-ad2d-de25c8837a4d" providerId="ADAL" clId="{D09BEC64-6E62-40DC-A53B-1322A3B6660E}" dt="2021-04-19T13:40:45.638" v="354"/>
          <ac:spMkLst>
            <pc:docMk/>
            <pc:sldMk cId="3032609729" sldId="452"/>
            <ac:spMk id="9" creationId="{B5D30087-7852-4F97-A8AC-01497492423F}"/>
          </ac:spMkLst>
        </pc:spChg>
      </pc:sldChg>
      <pc:sldChg chg="del">
        <pc:chgData name="Brett Marquard" userId="2485ab77-f8c3-4d93-ad2d-de25c8837a4d" providerId="ADAL" clId="{D09BEC64-6E62-40DC-A53B-1322A3B6660E}" dt="2021-04-19T13:17:18.392" v="44" actId="47"/>
        <pc:sldMkLst>
          <pc:docMk/>
          <pc:sldMk cId="220639930" sldId="453"/>
        </pc:sldMkLst>
      </pc:sldChg>
      <pc:sldChg chg="addSp modSp mod">
        <pc:chgData name="Brett Marquard" userId="2485ab77-f8c3-4d93-ad2d-de25c8837a4d" providerId="ADAL" clId="{D09BEC64-6E62-40DC-A53B-1322A3B6660E}" dt="2021-04-19T13:40:59.251" v="359" actId="1036"/>
        <pc:sldMkLst>
          <pc:docMk/>
          <pc:sldMk cId="82834842" sldId="454"/>
        </pc:sldMkLst>
        <pc:spChg chg="mod">
          <ac:chgData name="Brett Marquard" userId="2485ab77-f8c3-4d93-ad2d-de25c8837a4d" providerId="ADAL" clId="{D09BEC64-6E62-40DC-A53B-1322A3B6660E}" dt="2021-04-19T13:27:33.406" v="231" actId="14100"/>
          <ac:spMkLst>
            <pc:docMk/>
            <pc:sldMk cId="82834842" sldId="454"/>
            <ac:spMk id="8" creationId="{00000000-0000-0000-0000-000000000000}"/>
          </ac:spMkLst>
        </pc:spChg>
        <pc:spChg chg="mod">
          <ac:chgData name="Brett Marquard" userId="2485ab77-f8c3-4d93-ad2d-de25c8837a4d" providerId="ADAL" clId="{D09BEC64-6E62-40DC-A53B-1322A3B6660E}" dt="2021-04-19T13:27:34.994" v="232" actId="14100"/>
          <ac:spMkLst>
            <pc:docMk/>
            <pc:sldMk cId="82834842" sldId="454"/>
            <ac:spMk id="9" creationId="{00000000-0000-0000-0000-000000000000}"/>
          </ac:spMkLst>
        </pc:spChg>
        <pc:spChg chg="add mod">
          <ac:chgData name="Brett Marquard" userId="2485ab77-f8c3-4d93-ad2d-de25c8837a4d" providerId="ADAL" clId="{D09BEC64-6E62-40DC-A53B-1322A3B6660E}" dt="2021-04-19T13:40:59.251" v="359" actId="1036"/>
          <ac:spMkLst>
            <pc:docMk/>
            <pc:sldMk cId="82834842" sldId="454"/>
            <ac:spMk id="10" creationId="{85F6F989-A10F-46BC-A903-DE5D4612E440}"/>
          </ac:spMkLst>
        </pc:spChg>
      </pc:sldChg>
      <pc:sldChg chg="addSp modSp">
        <pc:chgData name="Brett Marquard" userId="2485ab77-f8c3-4d93-ad2d-de25c8837a4d" providerId="ADAL" clId="{D09BEC64-6E62-40DC-A53B-1322A3B6660E}" dt="2021-04-19T13:41:01.213" v="360"/>
        <pc:sldMkLst>
          <pc:docMk/>
          <pc:sldMk cId="1191899795" sldId="455"/>
        </pc:sldMkLst>
        <pc:spChg chg="add mod">
          <ac:chgData name="Brett Marquard" userId="2485ab77-f8c3-4d93-ad2d-de25c8837a4d" providerId="ADAL" clId="{D09BEC64-6E62-40DC-A53B-1322A3B6660E}" dt="2021-04-19T13:41:01.213" v="360"/>
          <ac:spMkLst>
            <pc:docMk/>
            <pc:sldMk cId="1191899795" sldId="455"/>
            <ac:spMk id="6" creationId="{B1F95775-AA87-4405-9B2E-AEBB206A3DF4}"/>
          </ac:spMkLst>
        </pc:spChg>
      </pc:sldChg>
      <pc:sldChg chg="addSp modSp">
        <pc:chgData name="Brett Marquard" userId="2485ab77-f8c3-4d93-ad2d-de25c8837a4d" providerId="ADAL" clId="{D09BEC64-6E62-40DC-A53B-1322A3B6660E}" dt="2021-04-19T13:41:02.694" v="361"/>
        <pc:sldMkLst>
          <pc:docMk/>
          <pc:sldMk cId="3815847632" sldId="456"/>
        </pc:sldMkLst>
        <pc:spChg chg="add mod">
          <ac:chgData name="Brett Marquard" userId="2485ab77-f8c3-4d93-ad2d-de25c8837a4d" providerId="ADAL" clId="{D09BEC64-6E62-40DC-A53B-1322A3B6660E}" dt="2021-04-19T13:41:02.694" v="361"/>
          <ac:spMkLst>
            <pc:docMk/>
            <pc:sldMk cId="3815847632" sldId="456"/>
            <ac:spMk id="8" creationId="{DF595C2E-3DE3-4B2E-91F3-3A50EB60C02B}"/>
          </ac:spMkLst>
        </pc:spChg>
      </pc:sldChg>
      <pc:sldChg chg="addSp modSp">
        <pc:chgData name="Brett Marquard" userId="2485ab77-f8c3-4d93-ad2d-de25c8837a4d" providerId="ADAL" clId="{D09BEC64-6E62-40DC-A53B-1322A3B6660E}" dt="2021-04-19T13:41:05.386" v="363"/>
        <pc:sldMkLst>
          <pc:docMk/>
          <pc:sldMk cId="569388223" sldId="459"/>
        </pc:sldMkLst>
        <pc:spChg chg="add mod">
          <ac:chgData name="Brett Marquard" userId="2485ab77-f8c3-4d93-ad2d-de25c8837a4d" providerId="ADAL" clId="{D09BEC64-6E62-40DC-A53B-1322A3B6660E}" dt="2021-04-19T13:41:05.386" v="363"/>
          <ac:spMkLst>
            <pc:docMk/>
            <pc:sldMk cId="569388223" sldId="459"/>
            <ac:spMk id="6" creationId="{272555A8-5AC0-4A96-A48E-18103C1571C5}"/>
          </ac:spMkLst>
        </pc:spChg>
      </pc:sldChg>
      <pc:sldChg chg="addSp modSp">
        <pc:chgData name="Brett Marquard" userId="2485ab77-f8c3-4d93-ad2d-de25c8837a4d" providerId="ADAL" clId="{D09BEC64-6E62-40DC-A53B-1322A3B6660E}" dt="2021-04-19T13:41:10.815" v="366"/>
        <pc:sldMkLst>
          <pc:docMk/>
          <pc:sldMk cId="633113575" sldId="460"/>
        </pc:sldMkLst>
        <pc:spChg chg="add mod">
          <ac:chgData name="Brett Marquard" userId="2485ab77-f8c3-4d93-ad2d-de25c8837a4d" providerId="ADAL" clId="{D09BEC64-6E62-40DC-A53B-1322A3B6660E}" dt="2021-04-19T13:41:10.815" v="366"/>
          <ac:spMkLst>
            <pc:docMk/>
            <pc:sldMk cId="633113575" sldId="460"/>
            <ac:spMk id="5" creationId="{3EAE5474-9737-4D61-AC78-54DB2B9B83CA}"/>
          </ac:spMkLst>
        </pc:spChg>
      </pc:sldChg>
      <pc:sldChg chg="addSp modSp">
        <pc:chgData name="Brett Marquard" userId="2485ab77-f8c3-4d93-ad2d-de25c8837a4d" providerId="ADAL" clId="{D09BEC64-6E62-40DC-A53B-1322A3B6660E}" dt="2021-04-19T13:41:12.185" v="367"/>
        <pc:sldMkLst>
          <pc:docMk/>
          <pc:sldMk cId="3085793258" sldId="461"/>
        </pc:sldMkLst>
        <pc:spChg chg="add mod">
          <ac:chgData name="Brett Marquard" userId="2485ab77-f8c3-4d93-ad2d-de25c8837a4d" providerId="ADAL" clId="{D09BEC64-6E62-40DC-A53B-1322A3B6660E}" dt="2021-04-19T13:41:12.185" v="367"/>
          <ac:spMkLst>
            <pc:docMk/>
            <pc:sldMk cId="3085793258" sldId="461"/>
            <ac:spMk id="4" creationId="{759D625F-80DF-4C13-8A9D-4EF33B822018}"/>
          </ac:spMkLst>
        </pc:spChg>
      </pc:sldChg>
      <pc:sldChg chg="addSp modSp">
        <pc:chgData name="Brett Marquard" userId="2485ab77-f8c3-4d93-ad2d-de25c8837a4d" providerId="ADAL" clId="{D09BEC64-6E62-40DC-A53B-1322A3B6660E}" dt="2021-04-19T13:41:13.684" v="368"/>
        <pc:sldMkLst>
          <pc:docMk/>
          <pc:sldMk cId="3694414894" sldId="462"/>
        </pc:sldMkLst>
        <pc:spChg chg="add mod">
          <ac:chgData name="Brett Marquard" userId="2485ab77-f8c3-4d93-ad2d-de25c8837a4d" providerId="ADAL" clId="{D09BEC64-6E62-40DC-A53B-1322A3B6660E}" dt="2021-04-19T13:41:13.684" v="368"/>
          <ac:spMkLst>
            <pc:docMk/>
            <pc:sldMk cId="3694414894" sldId="462"/>
            <ac:spMk id="5" creationId="{F4ECE5B1-0CAC-4712-8E66-A5A59ED2887A}"/>
          </ac:spMkLst>
        </pc:spChg>
      </pc:sldChg>
      <pc:sldChg chg="addSp modSp">
        <pc:chgData name="Brett Marquard" userId="2485ab77-f8c3-4d93-ad2d-de25c8837a4d" providerId="ADAL" clId="{D09BEC64-6E62-40DC-A53B-1322A3B6660E}" dt="2021-04-19T13:42:41.092" v="388"/>
        <pc:sldMkLst>
          <pc:docMk/>
          <pc:sldMk cId="2074717550" sldId="464"/>
        </pc:sldMkLst>
        <pc:spChg chg="add mod">
          <ac:chgData name="Brett Marquard" userId="2485ab77-f8c3-4d93-ad2d-de25c8837a4d" providerId="ADAL" clId="{D09BEC64-6E62-40DC-A53B-1322A3B6660E}" dt="2021-04-19T13:42:41.092" v="388"/>
          <ac:spMkLst>
            <pc:docMk/>
            <pc:sldMk cId="2074717550" sldId="464"/>
            <ac:spMk id="3" creationId="{81E7BF02-37CD-459C-926F-C9EB22282EF4}"/>
          </ac:spMkLst>
        </pc:spChg>
      </pc:sldChg>
      <pc:sldChg chg="modSp del mod">
        <pc:chgData name="Brett Marquard" userId="2485ab77-f8c3-4d93-ad2d-de25c8837a4d" providerId="ADAL" clId="{D09BEC64-6E62-40DC-A53B-1322A3B6660E}" dt="2021-04-21T11:51:36.282" v="605" actId="47"/>
        <pc:sldMkLst>
          <pc:docMk/>
          <pc:sldMk cId="2585067134" sldId="467"/>
        </pc:sldMkLst>
        <pc:spChg chg="mod">
          <ac:chgData name="Brett Marquard" userId="2485ab77-f8c3-4d93-ad2d-de25c8837a4d" providerId="ADAL" clId="{D09BEC64-6E62-40DC-A53B-1322A3B6660E}" dt="2021-04-19T13:33:28.963" v="246" actId="20577"/>
          <ac:spMkLst>
            <pc:docMk/>
            <pc:sldMk cId="2585067134" sldId="467"/>
            <ac:spMk id="3" creationId="{0FD7529F-1AE0-478B-A4A7-5867242496B7}"/>
          </ac:spMkLst>
        </pc:spChg>
      </pc:sldChg>
      <pc:sldChg chg="addSp modSp mod">
        <pc:chgData name="Brett Marquard" userId="2485ab77-f8c3-4d93-ad2d-de25c8837a4d" providerId="ADAL" clId="{D09BEC64-6E62-40DC-A53B-1322A3B6660E}" dt="2021-04-21T11:52:40.422" v="608" actId="20577"/>
        <pc:sldMkLst>
          <pc:docMk/>
          <pc:sldMk cId="1491915937" sldId="473"/>
        </pc:sldMkLst>
        <pc:spChg chg="mod">
          <ac:chgData name="Brett Marquard" userId="2485ab77-f8c3-4d93-ad2d-de25c8837a4d" providerId="ADAL" clId="{D09BEC64-6E62-40DC-A53B-1322A3B6660E}" dt="2021-04-21T11:52:40.422" v="608" actId="20577"/>
          <ac:spMkLst>
            <pc:docMk/>
            <pc:sldMk cId="1491915937" sldId="473"/>
            <ac:spMk id="3" creationId="{F8522EEB-9637-4BC1-9D1A-7933F173902C}"/>
          </ac:spMkLst>
        </pc:spChg>
        <pc:spChg chg="add mod">
          <ac:chgData name="Brett Marquard" userId="2485ab77-f8c3-4d93-ad2d-de25c8837a4d" providerId="ADAL" clId="{D09BEC64-6E62-40DC-A53B-1322A3B6660E}" dt="2021-04-19T13:42:49.887" v="394"/>
          <ac:spMkLst>
            <pc:docMk/>
            <pc:sldMk cId="1491915937" sldId="473"/>
            <ac:spMk id="7" creationId="{29EE5612-9839-41EE-9542-6F34C68089FB}"/>
          </ac:spMkLst>
        </pc:spChg>
      </pc:sldChg>
      <pc:sldChg chg="addSp modSp">
        <pc:chgData name="Brett Marquard" userId="2485ab77-f8c3-4d93-ad2d-de25c8837a4d" providerId="ADAL" clId="{D09BEC64-6E62-40DC-A53B-1322A3B6660E}" dt="2021-04-19T13:42:37.173" v="386"/>
        <pc:sldMkLst>
          <pc:docMk/>
          <pc:sldMk cId="3572709818" sldId="475"/>
        </pc:sldMkLst>
        <pc:spChg chg="add mod">
          <ac:chgData name="Brett Marquard" userId="2485ab77-f8c3-4d93-ad2d-de25c8837a4d" providerId="ADAL" clId="{D09BEC64-6E62-40DC-A53B-1322A3B6660E}" dt="2021-04-19T13:42:37.173" v="386"/>
          <ac:spMkLst>
            <pc:docMk/>
            <pc:sldMk cId="3572709818" sldId="475"/>
            <ac:spMk id="8" creationId="{5C573BF6-F3BC-4E0A-A5E3-C003091EC095}"/>
          </ac:spMkLst>
        </pc:spChg>
      </pc:sldChg>
      <pc:sldChg chg="addSp delSp modSp mod modClrScheme chgLayout">
        <pc:chgData name="Brett Marquard" userId="2485ab77-f8c3-4d93-ad2d-de25c8837a4d" providerId="ADAL" clId="{D09BEC64-6E62-40DC-A53B-1322A3B6660E}" dt="2021-04-19T13:41:47.855" v="374" actId="700"/>
        <pc:sldMkLst>
          <pc:docMk/>
          <pc:sldMk cId="1981335106" sldId="477"/>
        </pc:sldMkLst>
        <pc:spChg chg="mod ord">
          <ac:chgData name="Brett Marquard" userId="2485ab77-f8c3-4d93-ad2d-de25c8837a4d" providerId="ADAL" clId="{D09BEC64-6E62-40DC-A53B-1322A3B6660E}" dt="2021-04-19T13:41:47.855" v="374" actId="700"/>
          <ac:spMkLst>
            <pc:docMk/>
            <pc:sldMk cId="1981335106" sldId="477"/>
            <ac:spMk id="2" creationId="{0FCF3DFA-4FFC-4A73-9796-ABDBE8FBCBA5}"/>
          </ac:spMkLst>
        </pc:spChg>
        <pc:spChg chg="del">
          <ac:chgData name="Brett Marquard" userId="2485ab77-f8c3-4d93-ad2d-de25c8837a4d" providerId="ADAL" clId="{D09BEC64-6E62-40DC-A53B-1322A3B6660E}" dt="2021-04-19T13:41:31.193" v="372" actId="478"/>
          <ac:spMkLst>
            <pc:docMk/>
            <pc:sldMk cId="1981335106" sldId="477"/>
            <ac:spMk id="4" creationId="{03FBF2B1-24CA-4E2F-9520-7ACF7FA7963B}"/>
          </ac:spMkLst>
        </pc:spChg>
        <pc:spChg chg="del">
          <ac:chgData name="Brett Marquard" userId="2485ab77-f8c3-4d93-ad2d-de25c8837a4d" providerId="ADAL" clId="{D09BEC64-6E62-40DC-A53B-1322A3B6660E}" dt="2021-04-19T13:41:36.724" v="373" actId="478"/>
          <ac:spMkLst>
            <pc:docMk/>
            <pc:sldMk cId="1981335106" sldId="477"/>
            <ac:spMk id="5" creationId="{5E753B4C-A940-4EEC-A8EE-84DBB728EABD}"/>
          </ac:spMkLst>
        </pc:spChg>
        <pc:spChg chg="add mod ord">
          <ac:chgData name="Brett Marquard" userId="2485ab77-f8c3-4d93-ad2d-de25c8837a4d" providerId="ADAL" clId="{D09BEC64-6E62-40DC-A53B-1322A3B6660E}" dt="2021-04-19T13:41:47.855" v="374" actId="700"/>
          <ac:spMkLst>
            <pc:docMk/>
            <pc:sldMk cId="1981335106" sldId="477"/>
            <ac:spMk id="10" creationId="{A2A540FA-5D5D-495E-AF5F-A4DF15904408}"/>
          </ac:spMkLst>
        </pc:spChg>
      </pc:sldChg>
      <pc:sldChg chg="addSp delSp modSp mod">
        <pc:chgData name="Brett Marquard" userId="2485ab77-f8c3-4d93-ad2d-de25c8837a4d" providerId="ADAL" clId="{D09BEC64-6E62-40DC-A53B-1322A3B6660E}" dt="2021-04-19T13:42:01.500" v="378"/>
        <pc:sldMkLst>
          <pc:docMk/>
          <pc:sldMk cId="740995166" sldId="478"/>
        </pc:sldMkLst>
        <pc:spChg chg="del mod">
          <ac:chgData name="Brett Marquard" userId="2485ab77-f8c3-4d93-ad2d-de25c8837a4d" providerId="ADAL" clId="{D09BEC64-6E62-40DC-A53B-1322A3B6660E}" dt="2021-04-19T13:41:57.363" v="376" actId="478"/>
          <ac:spMkLst>
            <pc:docMk/>
            <pc:sldMk cId="740995166" sldId="478"/>
            <ac:spMk id="4" creationId="{03FBF2B1-24CA-4E2F-9520-7ACF7FA7963B}"/>
          </ac:spMkLst>
        </pc:spChg>
        <pc:spChg chg="del">
          <ac:chgData name="Brett Marquard" userId="2485ab77-f8c3-4d93-ad2d-de25c8837a4d" providerId="ADAL" clId="{D09BEC64-6E62-40DC-A53B-1322A3B6660E}" dt="2021-04-19T13:42:01.252" v="377" actId="478"/>
          <ac:spMkLst>
            <pc:docMk/>
            <pc:sldMk cId="740995166" sldId="478"/>
            <ac:spMk id="5" creationId="{5E753B4C-A940-4EEC-A8EE-84DBB728EABD}"/>
          </ac:spMkLst>
        </pc:spChg>
        <pc:spChg chg="add mod">
          <ac:chgData name="Brett Marquard" userId="2485ab77-f8c3-4d93-ad2d-de25c8837a4d" providerId="ADAL" clId="{D09BEC64-6E62-40DC-A53B-1322A3B6660E}" dt="2021-04-19T13:42:01.500" v="378"/>
          <ac:spMkLst>
            <pc:docMk/>
            <pc:sldMk cId="740995166" sldId="478"/>
            <ac:spMk id="10" creationId="{19D9432F-78DA-42F3-9650-0526FA83B0C1}"/>
          </ac:spMkLst>
        </pc:spChg>
      </pc:sldChg>
      <pc:sldChg chg="addSp delSp modSp mod">
        <pc:chgData name="Brett Marquard" userId="2485ab77-f8c3-4d93-ad2d-de25c8837a4d" providerId="ADAL" clId="{D09BEC64-6E62-40DC-A53B-1322A3B6660E}" dt="2021-04-19T13:41:20.085" v="370" actId="478"/>
        <pc:sldMkLst>
          <pc:docMk/>
          <pc:sldMk cId="243324054" sldId="480"/>
        </pc:sldMkLst>
        <pc:spChg chg="del">
          <ac:chgData name="Brett Marquard" userId="2485ab77-f8c3-4d93-ad2d-de25c8837a4d" providerId="ADAL" clId="{D09BEC64-6E62-40DC-A53B-1322A3B6660E}" dt="2021-04-19T13:41:20.085" v="370" actId="478"/>
          <ac:spMkLst>
            <pc:docMk/>
            <pc:sldMk cId="243324054" sldId="480"/>
            <ac:spMk id="5" creationId="{6E57D341-A74B-45BE-B0E8-2E8D02BD2075}"/>
          </ac:spMkLst>
        </pc:spChg>
        <pc:spChg chg="add mod">
          <ac:chgData name="Brett Marquard" userId="2485ab77-f8c3-4d93-ad2d-de25c8837a4d" providerId="ADAL" clId="{D09BEC64-6E62-40DC-A53B-1322A3B6660E}" dt="2021-04-19T13:41:15.947" v="369"/>
          <ac:spMkLst>
            <pc:docMk/>
            <pc:sldMk cId="243324054" sldId="480"/>
            <ac:spMk id="8" creationId="{D91100AA-8F6A-4BD3-91B3-BFABE0CAEEDF}"/>
          </ac:spMkLst>
        </pc:spChg>
      </pc:sldChg>
      <pc:sldChg chg="addSp delSp modSp mod chgLayout">
        <pc:chgData name="Brett Marquard" userId="2485ab77-f8c3-4d93-ad2d-de25c8837a4d" providerId="ADAL" clId="{D09BEC64-6E62-40DC-A53B-1322A3B6660E}" dt="2021-04-19T13:42:35.147" v="385" actId="478"/>
        <pc:sldMkLst>
          <pc:docMk/>
          <pc:sldMk cId="1706212335" sldId="481"/>
        </pc:sldMkLst>
        <pc:spChg chg="mod ord">
          <ac:chgData name="Brett Marquard" userId="2485ab77-f8c3-4d93-ad2d-de25c8837a4d" providerId="ADAL" clId="{D09BEC64-6E62-40DC-A53B-1322A3B6660E}" dt="2021-04-19T13:42:31.731" v="384" actId="700"/>
          <ac:spMkLst>
            <pc:docMk/>
            <pc:sldMk cId="1706212335" sldId="481"/>
            <ac:spMk id="2" creationId="{0FCF3DFA-4FFC-4A73-9796-ABDBE8FBCBA5}"/>
          </ac:spMkLst>
        </pc:spChg>
        <pc:spChg chg="mod ord">
          <ac:chgData name="Brett Marquard" userId="2485ab77-f8c3-4d93-ad2d-de25c8837a4d" providerId="ADAL" clId="{D09BEC64-6E62-40DC-A53B-1322A3B6660E}" dt="2021-04-19T13:42:31.731" v="384" actId="700"/>
          <ac:spMkLst>
            <pc:docMk/>
            <pc:sldMk cId="1706212335" sldId="481"/>
            <ac:spMk id="3" creationId="{F8522EEB-9637-4BC1-9D1A-7933F173902C}"/>
          </ac:spMkLst>
        </pc:spChg>
        <pc:spChg chg="del mod ord">
          <ac:chgData name="Brett Marquard" userId="2485ab77-f8c3-4d93-ad2d-de25c8837a4d" providerId="ADAL" clId="{D09BEC64-6E62-40DC-A53B-1322A3B6660E}" dt="2021-04-19T13:42:35.147" v="385" actId="478"/>
          <ac:spMkLst>
            <pc:docMk/>
            <pc:sldMk cId="1706212335" sldId="481"/>
            <ac:spMk id="4" creationId="{03FBF2B1-24CA-4E2F-9520-7ACF7FA7963B}"/>
          </ac:spMkLst>
        </pc:spChg>
        <pc:spChg chg="add del">
          <ac:chgData name="Brett Marquard" userId="2485ab77-f8c3-4d93-ad2d-de25c8837a4d" providerId="ADAL" clId="{D09BEC64-6E62-40DC-A53B-1322A3B6660E}" dt="2021-04-19T13:42:35.147" v="385" actId="478"/>
          <ac:spMkLst>
            <pc:docMk/>
            <pc:sldMk cId="1706212335" sldId="481"/>
            <ac:spMk id="5" creationId="{5E753B4C-A940-4EEC-A8EE-84DBB728EABD}"/>
          </ac:spMkLst>
        </pc:spChg>
        <pc:spChg chg="add mod ord">
          <ac:chgData name="Brett Marquard" userId="2485ab77-f8c3-4d93-ad2d-de25c8837a4d" providerId="ADAL" clId="{D09BEC64-6E62-40DC-A53B-1322A3B6660E}" dt="2021-04-19T13:42:31.731" v="384" actId="700"/>
          <ac:spMkLst>
            <pc:docMk/>
            <pc:sldMk cId="1706212335" sldId="481"/>
            <ac:spMk id="11" creationId="{34D99482-A680-4BB9-8CF2-2CF96CD1DCE3}"/>
          </ac:spMkLst>
        </pc:spChg>
      </pc:sldChg>
      <pc:sldChg chg="addSp modSp">
        <pc:chgData name="Brett Marquard" userId="2485ab77-f8c3-4d93-ad2d-de25c8837a4d" providerId="ADAL" clId="{D09BEC64-6E62-40DC-A53B-1322A3B6660E}" dt="2021-04-19T13:41:04.055" v="362"/>
        <pc:sldMkLst>
          <pc:docMk/>
          <pc:sldMk cId="499244028" sldId="482"/>
        </pc:sldMkLst>
        <pc:spChg chg="add mod">
          <ac:chgData name="Brett Marquard" userId="2485ab77-f8c3-4d93-ad2d-de25c8837a4d" providerId="ADAL" clId="{D09BEC64-6E62-40DC-A53B-1322A3B6660E}" dt="2021-04-19T13:41:04.055" v="362"/>
          <ac:spMkLst>
            <pc:docMk/>
            <pc:sldMk cId="499244028" sldId="482"/>
            <ac:spMk id="6" creationId="{0C0F7B56-5DF2-4315-AA5A-688FFFA555C9}"/>
          </ac:spMkLst>
        </pc:spChg>
      </pc:sldChg>
      <pc:sldChg chg="addSp modSp">
        <pc:chgData name="Brett Marquard" userId="2485ab77-f8c3-4d93-ad2d-de25c8837a4d" providerId="ADAL" clId="{D09BEC64-6E62-40DC-A53B-1322A3B6660E}" dt="2021-04-19T13:42:39.125" v="387"/>
        <pc:sldMkLst>
          <pc:docMk/>
          <pc:sldMk cId="2458300569" sldId="483"/>
        </pc:sldMkLst>
        <pc:spChg chg="add mod">
          <ac:chgData name="Brett Marquard" userId="2485ab77-f8c3-4d93-ad2d-de25c8837a4d" providerId="ADAL" clId="{D09BEC64-6E62-40DC-A53B-1322A3B6660E}" dt="2021-04-19T13:42:39.125" v="387"/>
          <ac:spMkLst>
            <pc:docMk/>
            <pc:sldMk cId="2458300569" sldId="483"/>
            <ac:spMk id="7" creationId="{F84E4DA3-CCEF-4804-940C-38D8B8DA2D20}"/>
          </ac:spMkLst>
        </pc:spChg>
      </pc:sldChg>
      <pc:sldChg chg="addSp modSp">
        <pc:chgData name="Brett Marquard" userId="2485ab77-f8c3-4d93-ad2d-de25c8837a4d" providerId="ADAL" clId="{D09BEC64-6E62-40DC-A53B-1322A3B6660E}" dt="2021-04-19T13:42:42.148" v="389"/>
        <pc:sldMkLst>
          <pc:docMk/>
          <pc:sldMk cId="2830749289" sldId="484"/>
        </pc:sldMkLst>
        <pc:spChg chg="add mod">
          <ac:chgData name="Brett Marquard" userId="2485ab77-f8c3-4d93-ad2d-de25c8837a4d" providerId="ADAL" clId="{D09BEC64-6E62-40DC-A53B-1322A3B6660E}" dt="2021-04-19T13:42:42.148" v="389"/>
          <ac:spMkLst>
            <pc:docMk/>
            <pc:sldMk cId="2830749289" sldId="484"/>
            <ac:spMk id="6" creationId="{8172EEED-AB30-4478-B298-BD4495BEA2E9}"/>
          </ac:spMkLst>
        </pc:spChg>
      </pc:sldChg>
      <pc:sldChg chg="addSp modSp">
        <pc:chgData name="Brett Marquard" userId="2485ab77-f8c3-4d93-ad2d-de25c8837a4d" providerId="ADAL" clId="{D09BEC64-6E62-40DC-A53B-1322A3B6660E}" dt="2021-04-19T13:42:44.600" v="390"/>
        <pc:sldMkLst>
          <pc:docMk/>
          <pc:sldMk cId="3369684319" sldId="485"/>
        </pc:sldMkLst>
        <pc:spChg chg="add mod">
          <ac:chgData name="Brett Marquard" userId="2485ab77-f8c3-4d93-ad2d-de25c8837a4d" providerId="ADAL" clId="{D09BEC64-6E62-40DC-A53B-1322A3B6660E}" dt="2021-04-19T13:42:44.600" v="390"/>
          <ac:spMkLst>
            <pc:docMk/>
            <pc:sldMk cId="3369684319" sldId="485"/>
            <ac:spMk id="7" creationId="{67FB026C-1292-408E-86D0-AFB3B441E271}"/>
          </ac:spMkLst>
        </pc:spChg>
      </pc:sldChg>
      <pc:sldChg chg="addSp modSp">
        <pc:chgData name="Brett Marquard" userId="2485ab77-f8c3-4d93-ad2d-de25c8837a4d" providerId="ADAL" clId="{D09BEC64-6E62-40DC-A53B-1322A3B6660E}" dt="2021-04-19T13:42:46.057" v="391"/>
        <pc:sldMkLst>
          <pc:docMk/>
          <pc:sldMk cId="824057188" sldId="486"/>
        </pc:sldMkLst>
        <pc:spChg chg="add mod">
          <ac:chgData name="Brett Marquard" userId="2485ab77-f8c3-4d93-ad2d-de25c8837a4d" providerId="ADAL" clId="{D09BEC64-6E62-40DC-A53B-1322A3B6660E}" dt="2021-04-19T13:42:46.057" v="391"/>
          <ac:spMkLst>
            <pc:docMk/>
            <pc:sldMk cId="824057188" sldId="486"/>
            <ac:spMk id="7" creationId="{76BCF956-363B-461B-AF96-47E60AB45E46}"/>
          </ac:spMkLst>
        </pc:spChg>
      </pc:sldChg>
      <pc:sldChg chg="addSp modSp">
        <pc:chgData name="Brett Marquard" userId="2485ab77-f8c3-4d93-ad2d-de25c8837a4d" providerId="ADAL" clId="{D09BEC64-6E62-40DC-A53B-1322A3B6660E}" dt="2021-04-19T13:42:47.159" v="392"/>
        <pc:sldMkLst>
          <pc:docMk/>
          <pc:sldMk cId="2182869132" sldId="487"/>
        </pc:sldMkLst>
        <pc:spChg chg="add mod">
          <ac:chgData name="Brett Marquard" userId="2485ab77-f8c3-4d93-ad2d-de25c8837a4d" providerId="ADAL" clId="{D09BEC64-6E62-40DC-A53B-1322A3B6660E}" dt="2021-04-19T13:42:47.159" v="392"/>
          <ac:spMkLst>
            <pc:docMk/>
            <pc:sldMk cId="2182869132" sldId="487"/>
            <ac:spMk id="7" creationId="{108301AA-BEA8-410D-A2BC-B99568D09CE8}"/>
          </ac:spMkLst>
        </pc:spChg>
      </pc:sldChg>
      <pc:sldChg chg="addSp modSp">
        <pc:chgData name="Brett Marquard" userId="2485ab77-f8c3-4d93-ad2d-de25c8837a4d" providerId="ADAL" clId="{D09BEC64-6E62-40DC-A53B-1322A3B6660E}" dt="2021-04-19T13:42:48.529" v="393"/>
        <pc:sldMkLst>
          <pc:docMk/>
          <pc:sldMk cId="1651549543" sldId="488"/>
        </pc:sldMkLst>
        <pc:spChg chg="add mod">
          <ac:chgData name="Brett Marquard" userId="2485ab77-f8c3-4d93-ad2d-de25c8837a4d" providerId="ADAL" clId="{D09BEC64-6E62-40DC-A53B-1322A3B6660E}" dt="2021-04-19T13:42:48.529" v="393"/>
          <ac:spMkLst>
            <pc:docMk/>
            <pc:sldMk cId="1651549543" sldId="488"/>
            <ac:spMk id="5" creationId="{3397E6A0-5B03-459F-89C6-6E2DD6E0544D}"/>
          </ac:spMkLst>
        </pc:spChg>
      </pc:sldChg>
      <pc:sldChg chg="addSp delSp modSp add">
        <pc:chgData name="Brett Marquard" userId="2485ab77-f8c3-4d93-ad2d-de25c8837a4d" providerId="ADAL" clId="{D09BEC64-6E62-40DC-A53B-1322A3B6660E}" dt="2021-04-19T13:40:48.466" v="356"/>
        <pc:sldMkLst>
          <pc:docMk/>
          <pc:sldMk cId="1311382113" sldId="490"/>
        </pc:sldMkLst>
        <pc:spChg chg="add del mod">
          <ac:chgData name="Brett Marquard" userId="2485ab77-f8c3-4d93-ad2d-de25c8837a4d" providerId="ADAL" clId="{D09BEC64-6E62-40DC-A53B-1322A3B6660E}" dt="2021-04-19T13:40:48.466" v="356"/>
          <ac:spMkLst>
            <pc:docMk/>
            <pc:sldMk cId="1311382113" sldId="490"/>
            <ac:spMk id="8" creationId="{E203D1B6-860F-4F91-832E-C6F8B2D8EEB7}"/>
          </ac:spMkLst>
        </pc:spChg>
      </pc:sldChg>
      <pc:sldChg chg="new del">
        <pc:chgData name="Brett Marquard" userId="2485ab77-f8c3-4d93-ad2d-de25c8837a4d" providerId="ADAL" clId="{D09BEC64-6E62-40DC-A53B-1322A3B6660E}" dt="2021-04-19T13:19:07.476" v="87" actId="47"/>
        <pc:sldMkLst>
          <pc:docMk/>
          <pc:sldMk cId="1787308169" sldId="491"/>
        </pc:sldMkLst>
      </pc:sldChg>
      <pc:sldChg chg="addSp delSp modSp add mod">
        <pc:chgData name="Brett Marquard" userId="2485ab77-f8c3-4d93-ad2d-de25c8837a4d" providerId="ADAL" clId="{D09BEC64-6E62-40DC-A53B-1322A3B6660E}" dt="2021-04-19T18:57:33.368" v="405" actId="20577"/>
        <pc:sldMkLst>
          <pc:docMk/>
          <pc:sldMk cId="4048553764" sldId="492"/>
        </pc:sldMkLst>
        <pc:spChg chg="mod">
          <ac:chgData name="Brett Marquard" userId="2485ab77-f8c3-4d93-ad2d-de25c8837a4d" providerId="ADAL" clId="{D09BEC64-6E62-40DC-A53B-1322A3B6660E}" dt="2021-04-19T18:57:33.368" v="405" actId="20577"/>
          <ac:spMkLst>
            <pc:docMk/>
            <pc:sldMk cId="4048553764" sldId="492"/>
            <ac:spMk id="2" creationId="{00000000-0000-0000-0000-000000000000}"/>
          </ac:spMkLst>
        </pc:spChg>
        <pc:spChg chg="mod">
          <ac:chgData name="Brett Marquard" userId="2485ab77-f8c3-4d93-ad2d-de25c8837a4d" providerId="ADAL" clId="{D09BEC64-6E62-40DC-A53B-1322A3B6660E}" dt="2021-04-19T13:24:36.463" v="226" actId="20577"/>
          <ac:spMkLst>
            <pc:docMk/>
            <pc:sldMk cId="4048553764" sldId="492"/>
            <ac:spMk id="3" creationId="{00000000-0000-0000-0000-000000000000}"/>
          </ac:spMkLst>
        </pc:spChg>
        <pc:picChg chg="del">
          <ac:chgData name="Brett Marquard" userId="2485ab77-f8c3-4d93-ad2d-de25c8837a4d" providerId="ADAL" clId="{D09BEC64-6E62-40DC-A53B-1322A3B6660E}" dt="2021-04-19T13:19:31.301" v="97" actId="478"/>
          <ac:picMkLst>
            <pc:docMk/>
            <pc:sldMk cId="4048553764" sldId="492"/>
            <ac:picMk id="6" creationId="{2C8ED71E-143E-4523-82EC-E050E83DEDBB}"/>
          </ac:picMkLst>
        </pc:picChg>
        <pc:picChg chg="add mod">
          <ac:chgData name="Brett Marquard" userId="2485ab77-f8c3-4d93-ad2d-de25c8837a4d" providerId="ADAL" clId="{D09BEC64-6E62-40DC-A53B-1322A3B6660E}" dt="2021-04-19T13:19:33.584" v="98" actId="1076"/>
          <ac:picMkLst>
            <pc:docMk/>
            <pc:sldMk cId="4048553764" sldId="492"/>
            <ac:picMk id="1026" creationId="{51A67480-0359-4A8A-8D23-0CFAB6F61A09}"/>
          </ac:picMkLst>
        </pc:picChg>
      </pc:sldChg>
      <pc:sldChg chg="addSp modSp new mod">
        <pc:chgData name="Brett Marquard" userId="2485ab77-f8c3-4d93-ad2d-de25c8837a4d" providerId="ADAL" clId="{D09BEC64-6E62-40DC-A53B-1322A3B6660E}" dt="2021-04-26T13:29:36.054" v="762" actId="20577"/>
        <pc:sldMkLst>
          <pc:docMk/>
          <pc:sldMk cId="1319054672" sldId="493"/>
        </pc:sldMkLst>
        <pc:spChg chg="mod">
          <ac:chgData name="Brett Marquard" userId="2485ab77-f8c3-4d93-ad2d-de25c8837a4d" providerId="ADAL" clId="{D09BEC64-6E62-40DC-A53B-1322A3B6660E}" dt="2021-04-21T11:55:01.668" v="758" actId="108"/>
          <ac:spMkLst>
            <pc:docMk/>
            <pc:sldMk cId="1319054672" sldId="493"/>
            <ac:spMk id="2" creationId="{4AEED3AC-C858-442F-8AF6-E43CDB4C8BEC}"/>
          </ac:spMkLst>
        </pc:spChg>
        <pc:spChg chg="mod">
          <ac:chgData name="Brett Marquard" userId="2485ab77-f8c3-4d93-ad2d-de25c8837a4d" providerId="ADAL" clId="{D09BEC64-6E62-40DC-A53B-1322A3B6660E}" dt="2021-04-26T13:29:36.054" v="762" actId="20577"/>
          <ac:spMkLst>
            <pc:docMk/>
            <pc:sldMk cId="1319054672" sldId="493"/>
            <ac:spMk id="3" creationId="{E21770E6-957F-4D2E-BBB6-D2650AB70EB4}"/>
          </ac:spMkLst>
        </pc:spChg>
        <pc:picChg chg="add mod">
          <ac:chgData name="Brett Marquard" userId="2485ab77-f8c3-4d93-ad2d-de25c8837a4d" providerId="ADAL" clId="{D09BEC64-6E62-40DC-A53B-1322A3B6660E}" dt="2021-04-21T11:55:07.666" v="760" actId="1076"/>
          <ac:picMkLst>
            <pc:docMk/>
            <pc:sldMk cId="1319054672" sldId="493"/>
            <ac:picMk id="6" creationId="{D7922ED8-DE07-4443-B2B5-2C1CC942430E}"/>
          </ac:picMkLst>
        </pc:picChg>
      </pc:sldChg>
      <pc:sldChg chg="add del">
        <pc:chgData name="Brett Marquard" userId="2485ab77-f8c3-4d93-ad2d-de25c8837a4d" providerId="ADAL" clId="{D09BEC64-6E62-40DC-A53B-1322A3B6660E}" dt="2021-04-19T13:19:10.615" v="89"/>
        <pc:sldMkLst>
          <pc:docMk/>
          <pc:sldMk cId="3331207488" sldId="493"/>
        </pc:sldMkLst>
      </pc:sldChg>
      <pc:sldChg chg="add">
        <pc:chgData name="Brett Marquard" userId="2485ab77-f8c3-4d93-ad2d-de25c8837a4d" providerId="ADAL" clId="{D09BEC64-6E62-40DC-A53B-1322A3B6660E}" dt="2021-04-21T11:51:32.575" v="603"/>
        <pc:sldMkLst>
          <pc:docMk/>
          <pc:sldMk cId="3434327196" sldId="494"/>
        </pc:sldMkLst>
      </pc:sldChg>
      <pc:sldChg chg="modSp new del mod">
        <pc:chgData name="Brett Marquard" userId="2485ab77-f8c3-4d93-ad2d-de25c8837a4d" providerId="ADAL" clId="{D09BEC64-6E62-40DC-A53B-1322A3B6660E}" dt="2021-04-26T19:35:25.673" v="775" actId="47"/>
        <pc:sldMkLst>
          <pc:docMk/>
          <pc:sldMk cId="3644118552" sldId="495"/>
        </pc:sldMkLst>
        <pc:spChg chg="mod">
          <ac:chgData name="Brett Marquard" userId="2485ab77-f8c3-4d93-ad2d-de25c8837a4d" providerId="ADAL" clId="{D09BEC64-6E62-40DC-A53B-1322A3B6660E}" dt="2021-04-26T19:27:41.620" v="772" actId="20577"/>
          <ac:spMkLst>
            <pc:docMk/>
            <pc:sldMk cId="3644118552" sldId="495"/>
            <ac:spMk id="2" creationId="{6A4A90A9-E3A7-4E5E-8BF3-18CFF84CBA2E}"/>
          </ac:spMkLst>
        </pc:spChg>
      </pc:sldChg>
      <pc:sldMasterChg chg="modSldLayout">
        <pc:chgData name="Brett Marquard" userId="2485ab77-f8c3-4d93-ad2d-de25c8837a4d" providerId="ADAL" clId="{D09BEC64-6E62-40DC-A53B-1322A3B6660E}" dt="2021-04-19T13:42:20.122" v="381" actId="478"/>
        <pc:sldMasterMkLst>
          <pc:docMk/>
          <pc:sldMasterMk cId="1846952124" sldId="2147483668"/>
        </pc:sldMasterMkLst>
        <pc:sldLayoutChg chg="delSp mod">
          <pc:chgData name="Brett Marquard" userId="2485ab77-f8c3-4d93-ad2d-de25c8837a4d" providerId="ADAL" clId="{D09BEC64-6E62-40DC-A53B-1322A3B6660E}" dt="2021-04-19T13:42:20.122" v="381" actId="478"/>
          <pc:sldLayoutMkLst>
            <pc:docMk/>
            <pc:sldMasterMk cId="1846952124" sldId="2147483668"/>
            <pc:sldLayoutMk cId="1898868835" sldId="2147483670"/>
          </pc:sldLayoutMkLst>
          <pc:spChg chg="del">
            <ac:chgData name="Brett Marquard" userId="2485ab77-f8c3-4d93-ad2d-de25c8837a4d" providerId="ADAL" clId="{D09BEC64-6E62-40DC-A53B-1322A3B6660E}" dt="2021-04-19T13:42:20.122" v="381" actId="478"/>
            <ac:spMkLst>
              <pc:docMk/>
              <pc:sldMasterMk cId="1846952124" sldId="2147483668"/>
              <pc:sldLayoutMk cId="1898868835" sldId="2147483670"/>
              <ac:spMk id="7" creationId="{00000000-0000-0000-0000-000000000000}"/>
            </ac:spMkLst>
          </pc:spChg>
          <pc:spChg chg="del">
            <ac:chgData name="Brett Marquard" userId="2485ab77-f8c3-4d93-ad2d-de25c8837a4d" providerId="ADAL" clId="{D09BEC64-6E62-40DC-A53B-1322A3B6660E}" dt="2021-04-19T13:42:17.642" v="380" actId="478"/>
            <ac:spMkLst>
              <pc:docMk/>
              <pc:sldMasterMk cId="1846952124" sldId="2147483668"/>
              <pc:sldLayoutMk cId="1898868835" sldId="2147483670"/>
              <ac:spMk id="8" creationId="{00000000-0000-0000-0000-000000000000}"/>
            </ac:spMkLst>
          </pc:spChg>
        </pc:sldLayoutChg>
      </pc:sldMasterChg>
      <pc:sldMasterChg chg="modSldLayout">
        <pc:chgData name="Brett Marquard" userId="2485ab77-f8c3-4d93-ad2d-de25c8837a4d" providerId="ADAL" clId="{D09BEC64-6E62-40DC-A53B-1322A3B6660E}" dt="2021-04-19T13:40:11.685" v="343"/>
        <pc:sldMasterMkLst>
          <pc:docMk/>
          <pc:sldMasterMk cId="3760644875" sldId="2147483696"/>
        </pc:sldMasterMkLst>
        <pc:sldLayoutChg chg="addSp delSp modSp mod">
          <pc:chgData name="Brett Marquard" userId="2485ab77-f8c3-4d93-ad2d-de25c8837a4d" providerId="ADAL" clId="{D09BEC64-6E62-40DC-A53B-1322A3B6660E}" dt="2021-04-19T13:40:11.685" v="343"/>
          <pc:sldLayoutMkLst>
            <pc:docMk/>
            <pc:sldMasterMk cId="3760644875" sldId="2147483696"/>
            <pc:sldLayoutMk cId="1147497709" sldId="2147483698"/>
          </pc:sldLayoutMkLst>
          <pc:spChg chg="del">
            <ac:chgData name="Brett Marquard" userId="2485ab77-f8c3-4d93-ad2d-de25c8837a4d" providerId="ADAL" clId="{D09BEC64-6E62-40DC-A53B-1322A3B6660E}" dt="2021-04-19T13:40:11.413" v="342" actId="478"/>
            <ac:spMkLst>
              <pc:docMk/>
              <pc:sldMasterMk cId="3760644875" sldId="2147483696"/>
              <pc:sldLayoutMk cId="1147497709" sldId="2147483698"/>
              <ac:spMk id="6" creationId="{DE025527-1F48-4C78-A18F-FDDEA5B8EE3E}"/>
            </ac:spMkLst>
          </pc:spChg>
          <pc:spChg chg="add mod">
            <ac:chgData name="Brett Marquard" userId="2485ab77-f8c3-4d93-ad2d-de25c8837a4d" providerId="ADAL" clId="{D09BEC64-6E62-40DC-A53B-1322A3B6660E}" dt="2021-04-19T13:40:11.685" v="343"/>
            <ac:spMkLst>
              <pc:docMk/>
              <pc:sldMasterMk cId="3760644875" sldId="2147483696"/>
              <pc:sldLayoutMk cId="1147497709" sldId="2147483698"/>
              <ac:spMk id="7" creationId="{F7D78750-989D-43B5-8CF1-3FA4AA27C038}"/>
            </ac:spMkLst>
          </pc:spChg>
        </pc:sldLayoutChg>
      </pc:sldMasterChg>
    </pc:docChg>
  </pc:docChgLst>
  <pc:docChgLst>
    <pc:chgData name="Brett Marquard" userId="2485ab77-f8c3-4d93-ad2d-de25c8837a4d" providerId="ADAL" clId="{7A172B0C-7941-4557-AB61-E4210F345685}"/>
    <pc:docChg chg="undo custSel addSld delSld modSld">
      <pc:chgData name="Brett Marquard" userId="2485ab77-f8c3-4d93-ad2d-de25c8837a4d" providerId="ADAL" clId="{7A172B0C-7941-4557-AB61-E4210F345685}" dt="2020-10-27T23:19:35.062" v="88" actId="47"/>
      <pc:docMkLst>
        <pc:docMk/>
      </pc:docMkLst>
      <pc:sldChg chg="addSp delSp modSp del mod">
        <pc:chgData name="Brett Marquard" userId="2485ab77-f8c3-4d93-ad2d-de25c8837a4d" providerId="ADAL" clId="{7A172B0C-7941-4557-AB61-E4210F345685}" dt="2020-10-27T23:19:35.062" v="88" actId="47"/>
        <pc:sldMkLst>
          <pc:docMk/>
          <pc:sldMk cId="0" sldId="256"/>
        </pc:sldMkLst>
        <pc:spChg chg="add del mod">
          <ac:chgData name="Brett Marquard" userId="2485ab77-f8c3-4d93-ad2d-de25c8837a4d" providerId="ADAL" clId="{7A172B0C-7941-4557-AB61-E4210F345685}" dt="2020-10-27T19:15:25.277" v="15" actId="478"/>
          <ac:spMkLst>
            <pc:docMk/>
            <pc:sldMk cId="0" sldId="256"/>
            <ac:spMk id="2" creationId="{CE868DE2-BEA8-4DD2-8EA9-2014F1215ACE}"/>
          </ac:spMkLst>
        </pc:spChg>
        <pc:spChg chg="add del mod">
          <ac:chgData name="Brett Marquard" userId="2485ab77-f8c3-4d93-ad2d-de25c8837a4d" providerId="ADAL" clId="{7A172B0C-7941-4557-AB61-E4210F345685}" dt="2020-10-27T19:15:44.229" v="20" actId="1076"/>
          <ac:spMkLst>
            <pc:docMk/>
            <pc:sldMk cId="0" sldId="256"/>
            <ac:spMk id="11275" creationId="{E1532812-243A-497D-85C8-F449F702B216}"/>
          </ac:spMkLst>
        </pc:spChg>
      </pc:sldChg>
      <pc:sldChg chg="add del">
        <pc:chgData name="Brett Marquard" userId="2485ab77-f8c3-4d93-ad2d-de25c8837a4d" providerId="ADAL" clId="{7A172B0C-7941-4557-AB61-E4210F345685}" dt="2020-10-27T19:15:53.387" v="22" actId="47"/>
        <pc:sldMkLst>
          <pc:docMk/>
          <pc:sldMk cId="3222054557" sldId="260"/>
        </pc:sldMkLst>
      </pc:sldChg>
      <pc:sldChg chg="add del">
        <pc:chgData name="Brett Marquard" userId="2485ab77-f8c3-4d93-ad2d-de25c8837a4d" providerId="ADAL" clId="{7A172B0C-7941-4557-AB61-E4210F345685}" dt="2020-10-27T19:16:13.564" v="24" actId="47"/>
        <pc:sldMkLst>
          <pc:docMk/>
          <pc:sldMk cId="1002267019" sldId="261"/>
        </pc:sldMkLst>
      </pc:sldChg>
      <pc:sldChg chg="add del">
        <pc:chgData name="Brett Marquard" userId="2485ab77-f8c3-4d93-ad2d-de25c8837a4d" providerId="ADAL" clId="{7A172B0C-7941-4557-AB61-E4210F345685}" dt="2020-10-27T23:16:54.942" v="64" actId="47"/>
        <pc:sldMkLst>
          <pc:docMk/>
          <pc:sldMk cId="0" sldId="263"/>
        </pc:sldMkLst>
      </pc:sldChg>
      <pc:sldChg chg="del">
        <pc:chgData name="Brett Marquard" userId="2485ab77-f8c3-4d93-ad2d-de25c8837a4d" providerId="ADAL" clId="{7A172B0C-7941-4557-AB61-E4210F345685}" dt="2020-10-27T23:09:00.822" v="32" actId="47"/>
        <pc:sldMkLst>
          <pc:docMk/>
          <pc:sldMk cId="611092987" sldId="323"/>
        </pc:sldMkLst>
      </pc:sldChg>
      <pc:sldChg chg="add del">
        <pc:chgData name="Brett Marquard" userId="2485ab77-f8c3-4d93-ad2d-de25c8837a4d" providerId="ADAL" clId="{7A172B0C-7941-4557-AB61-E4210F345685}" dt="2020-10-27T19:15:52.894" v="21" actId="47"/>
        <pc:sldMkLst>
          <pc:docMk/>
          <pc:sldMk cId="2382858782" sldId="427"/>
        </pc:sldMkLst>
      </pc:sldChg>
      <pc:sldChg chg="del">
        <pc:chgData name="Brett Marquard" userId="2485ab77-f8c3-4d93-ad2d-de25c8837a4d" providerId="ADAL" clId="{7A172B0C-7941-4557-AB61-E4210F345685}" dt="2020-10-27T23:16:56.549" v="65" actId="47"/>
        <pc:sldMkLst>
          <pc:docMk/>
          <pc:sldMk cId="1059420362" sldId="444"/>
        </pc:sldMkLst>
      </pc:sldChg>
      <pc:sldChg chg="add del">
        <pc:chgData name="Brett Marquard" userId="2485ab77-f8c3-4d93-ad2d-de25c8837a4d" providerId="ADAL" clId="{7A172B0C-7941-4557-AB61-E4210F345685}" dt="2020-10-27T19:15:54.074" v="23" actId="47"/>
        <pc:sldMkLst>
          <pc:docMk/>
          <pc:sldMk cId="696578674" sldId="449"/>
        </pc:sldMkLst>
      </pc:sldChg>
      <pc:sldChg chg="del">
        <pc:chgData name="Brett Marquard" userId="2485ab77-f8c3-4d93-ad2d-de25c8837a4d" providerId="ADAL" clId="{7A172B0C-7941-4557-AB61-E4210F345685}" dt="2020-10-27T23:10:15.731" v="37" actId="47"/>
        <pc:sldMkLst>
          <pc:docMk/>
          <pc:sldMk cId="633113575" sldId="460"/>
        </pc:sldMkLst>
      </pc:sldChg>
      <pc:sldChg chg="add del">
        <pc:chgData name="Brett Marquard" userId="2485ab77-f8c3-4d93-ad2d-de25c8837a4d" providerId="ADAL" clId="{7A172B0C-7941-4557-AB61-E4210F345685}" dt="2020-10-27T23:09:42.154" v="35" actId="47"/>
        <pc:sldMkLst>
          <pc:docMk/>
          <pc:sldMk cId="2074717550" sldId="464"/>
        </pc:sldMkLst>
      </pc:sldChg>
      <pc:sldChg chg="del">
        <pc:chgData name="Brett Marquard" userId="2485ab77-f8c3-4d93-ad2d-de25c8837a4d" providerId="ADAL" clId="{7A172B0C-7941-4557-AB61-E4210F345685}" dt="2020-10-27T23:08:59.868" v="31" actId="47"/>
        <pc:sldMkLst>
          <pc:docMk/>
          <pc:sldMk cId="2585067134" sldId="467"/>
        </pc:sldMkLst>
      </pc:sldChg>
      <pc:sldChg chg="del">
        <pc:chgData name="Brett Marquard" userId="2485ab77-f8c3-4d93-ad2d-de25c8837a4d" providerId="ADAL" clId="{7A172B0C-7941-4557-AB61-E4210F345685}" dt="2020-10-27T23:08:50.369" v="30" actId="47"/>
        <pc:sldMkLst>
          <pc:docMk/>
          <pc:sldMk cId="1491915937" sldId="473"/>
        </pc:sldMkLst>
      </pc:sldChg>
      <pc:sldChg chg="del">
        <pc:chgData name="Brett Marquard" userId="2485ab77-f8c3-4d93-ad2d-de25c8837a4d" providerId="ADAL" clId="{7A172B0C-7941-4557-AB61-E4210F345685}" dt="2020-10-27T19:16:42.830" v="28" actId="47"/>
        <pc:sldMkLst>
          <pc:docMk/>
          <pc:sldMk cId="3572709818" sldId="475"/>
        </pc:sldMkLst>
      </pc:sldChg>
      <pc:sldChg chg="del">
        <pc:chgData name="Brett Marquard" userId="2485ab77-f8c3-4d93-ad2d-de25c8837a4d" providerId="ADAL" clId="{7A172B0C-7941-4557-AB61-E4210F345685}" dt="2020-10-27T23:09:34.645" v="34" actId="47"/>
        <pc:sldMkLst>
          <pc:docMk/>
          <pc:sldMk cId="1981335106" sldId="477"/>
        </pc:sldMkLst>
      </pc:sldChg>
      <pc:sldChg chg="del">
        <pc:chgData name="Brett Marquard" userId="2485ab77-f8c3-4d93-ad2d-de25c8837a4d" providerId="ADAL" clId="{7A172B0C-7941-4557-AB61-E4210F345685}" dt="2020-10-27T19:16:27.840" v="27" actId="47"/>
        <pc:sldMkLst>
          <pc:docMk/>
          <pc:sldMk cId="740995166" sldId="478"/>
        </pc:sldMkLst>
      </pc:sldChg>
      <pc:sldChg chg="add del">
        <pc:chgData name="Brett Marquard" userId="2485ab77-f8c3-4d93-ad2d-de25c8837a4d" providerId="ADAL" clId="{7A172B0C-7941-4557-AB61-E4210F345685}" dt="2020-10-27T23:09:42.893" v="36" actId="47"/>
        <pc:sldMkLst>
          <pc:docMk/>
          <pc:sldMk cId="1788175909" sldId="479"/>
        </pc:sldMkLst>
      </pc:sldChg>
      <pc:sldChg chg="modSp del mod">
        <pc:chgData name="Brett Marquard" userId="2485ab77-f8c3-4d93-ad2d-de25c8837a4d" providerId="ADAL" clId="{7A172B0C-7941-4557-AB61-E4210F345685}" dt="2020-10-27T23:09:31.357" v="33" actId="47"/>
        <pc:sldMkLst>
          <pc:docMk/>
          <pc:sldMk cId="1706212335" sldId="481"/>
        </pc:sldMkLst>
        <pc:spChg chg="mod">
          <ac:chgData name="Brett Marquard" userId="2485ab77-f8c3-4d93-ad2d-de25c8837a4d" providerId="ADAL" clId="{7A172B0C-7941-4557-AB61-E4210F345685}" dt="2020-10-27T19:16:55.995" v="29" actId="6549"/>
          <ac:spMkLst>
            <pc:docMk/>
            <pc:sldMk cId="1706212335" sldId="481"/>
            <ac:spMk id="2" creationId="{0FCF3DFA-4FFC-4A73-9796-ABDBE8FBCBA5}"/>
          </ac:spMkLst>
        </pc:spChg>
      </pc:sldChg>
      <pc:sldChg chg="del">
        <pc:chgData name="Brett Marquard" userId="2485ab77-f8c3-4d93-ad2d-de25c8837a4d" providerId="ADAL" clId="{7A172B0C-7941-4557-AB61-E4210F345685}" dt="2020-10-27T19:16:21.404" v="25" actId="47"/>
        <pc:sldMkLst>
          <pc:docMk/>
          <pc:sldMk cId="2458300569" sldId="483"/>
        </pc:sldMkLst>
      </pc:sldChg>
      <pc:sldChg chg="del">
        <pc:chgData name="Brett Marquard" userId="2485ab77-f8c3-4d93-ad2d-de25c8837a4d" providerId="ADAL" clId="{7A172B0C-7941-4557-AB61-E4210F345685}" dt="2020-10-27T19:16:22.388" v="26" actId="47"/>
        <pc:sldMkLst>
          <pc:docMk/>
          <pc:sldMk cId="2830749289" sldId="484"/>
        </pc:sldMkLst>
      </pc:sldChg>
      <pc:sldChg chg="addSp delSp modSp add mod">
        <pc:chgData name="Brett Marquard" userId="2485ab77-f8c3-4d93-ad2d-de25c8837a4d" providerId="ADAL" clId="{7A172B0C-7941-4557-AB61-E4210F345685}" dt="2020-10-27T23:19:26.101" v="87" actId="1076"/>
        <pc:sldMkLst>
          <pc:docMk/>
          <pc:sldMk cId="1311382113" sldId="490"/>
        </pc:sldMkLst>
        <pc:spChg chg="mod">
          <ac:chgData name="Brett Marquard" userId="2485ab77-f8c3-4d93-ad2d-de25c8837a4d" providerId="ADAL" clId="{7A172B0C-7941-4557-AB61-E4210F345685}" dt="2020-10-27T23:15:07.925" v="40"/>
          <ac:spMkLst>
            <pc:docMk/>
            <pc:sldMk cId="1311382113" sldId="490"/>
            <ac:spMk id="54" creationId="{00000000-0000-0000-0000-000000000000}"/>
          </ac:spMkLst>
        </pc:spChg>
        <pc:spChg chg="mod">
          <ac:chgData name="Brett Marquard" userId="2485ab77-f8c3-4d93-ad2d-de25c8837a4d" providerId="ADAL" clId="{7A172B0C-7941-4557-AB61-E4210F345685}" dt="2020-10-27T23:15:13.377" v="41"/>
          <ac:spMkLst>
            <pc:docMk/>
            <pc:sldMk cId="1311382113" sldId="490"/>
            <ac:spMk id="55" creationId="{00000000-0000-0000-0000-000000000000}"/>
          </ac:spMkLst>
        </pc:spChg>
        <pc:picChg chg="add mod">
          <ac:chgData name="Brett Marquard" userId="2485ab77-f8c3-4d93-ad2d-de25c8837a4d" providerId="ADAL" clId="{7A172B0C-7941-4557-AB61-E4210F345685}" dt="2020-10-27T23:15:58.598" v="43" actId="1076"/>
          <ac:picMkLst>
            <pc:docMk/>
            <pc:sldMk cId="1311382113" sldId="490"/>
            <ac:picMk id="2" creationId="{B68B7D44-9131-4982-8BD0-1F94EB77AA56}"/>
          </ac:picMkLst>
        </pc:picChg>
        <pc:picChg chg="add del mod">
          <ac:chgData name="Brett Marquard" userId="2485ab77-f8c3-4d93-ad2d-de25c8837a4d" providerId="ADAL" clId="{7A172B0C-7941-4557-AB61-E4210F345685}" dt="2020-10-27T23:19:23.050" v="86" actId="1076"/>
          <ac:picMkLst>
            <pc:docMk/>
            <pc:sldMk cId="1311382113" sldId="490"/>
            <ac:picMk id="3" creationId="{0F74B867-1227-4196-AA75-8F8D3382BBCF}"/>
          </ac:picMkLst>
        </pc:picChg>
        <pc:picChg chg="add mod">
          <ac:chgData name="Brett Marquard" userId="2485ab77-f8c3-4d93-ad2d-de25c8837a4d" providerId="ADAL" clId="{7A172B0C-7941-4557-AB61-E4210F345685}" dt="2020-10-27T23:19:26.101" v="87" actId="1076"/>
          <ac:picMkLst>
            <pc:docMk/>
            <pc:sldMk cId="1311382113" sldId="490"/>
            <ac:picMk id="5" creationId="{8C27CFC3-DC0F-45CD-BF40-3AFE6559C3DD}"/>
          </ac:picMkLst>
        </pc:picChg>
      </pc:sldChg>
      <pc:sldChg chg="add del">
        <pc:chgData name="Brett Marquard" userId="2485ab77-f8c3-4d93-ad2d-de25c8837a4d" providerId="ADAL" clId="{7A172B0C-7941-4557-AB61-E4210F345685}" dt="2020-10-27T23:16:54.798" v="63" actId="47"/>
        <pc:sldMkLst>
          <pc:docMk/>
          <pc:sldMk cId="0" sldId="491"/>
        </pc:sldMkLst>
      </pc:sldChg>
      <pc:sldChg chg="addSp modSp mod modNotes">
        <pc:chgData name="Brett Marquard" userId="2485ab77-f8c3-4d93-ad2d-de25c8837a4d" providerId="ADAL" clId="{7A172B0C-7941-4557-AB61-E4210F345685}" dt="2020-10-27T23:16:51.390" v="62" actId="20577"/>
        <pc:sldMkLst>
          <pc:docMk/>
          <pc:sldMk cId="4048553764" sldId="492"/>
        </pc:sldMkLst>
        <pc:spChg chg="add mod">
          <ac:chgData name="Brett Marquard" userId="2485ab77-f8c3-4d93-ad2d-de25c8837a4d" providerId="ADAL" clId="{7A172B0C-7941-4557-AB61-E4210F345685}" dt="2020-10-27T23:16:51.390" v="62" actId="20577"/>
          <ac:spMkLst>
            <pc:docMk/>
            <pc:sldMk cId="4048553764" sldId="492"/>
            <ac:spMk id="3" creationId="{A70ACB15-9C11-4317-A9E1-7372DFA6177B}"/>
          </ac:spMkLst>
        </pc:spChg>
        <pc:picChg chg="add mod">
          <ac:chgData name="Brett Marquard" userId="2485ab77-f8c3-4d93-ad2d-de25c8837a4d" providerId="ADAL" clId="{7A172B0C-7941-4557-AB61-E4210F345685}" dt="2020-10-27T23:16:39.507" v="49" actId="1076"/>
          <ac:picMkLst>
            <pc:docMk/>
            <pc:sldMk cId="4048553764" sldId="492"/>
            <ac:picMk id="2" creationId="{D17C5566-7AFA-4E87-A978-C4A586ACF4C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2FAFB1-094A-5D42-8886-B282110F4595}" type="datetimeFigureOut">
              <a:rPr lang="en-US" smtClean="0"/>
              <a:t>6/6/21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E82984-3105-B544-B3D7-84F0E25761C1}" type="slidenum">
              <a:rPr lang="en-US" smtClean="0"/>
              <a:t>‹#›</a:t>
            </a:fld>
            <a:endParaRPr lang="en-US"/>
          </a:p>
        </p:txBody>
      </p:sp>
    </p:spTree>
    <p:extLst>
      <p:ext uri="{BB962C8B-B14F-4D97-AF65-F5344CB8AC3E}">
        <p14:creationId xmlns:p14="http://schemas.microsoft.com/office/powerpoint/2010/main" val="1626299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8261A-6A60-FE4F-8563-E0524938461B}" type="datetimeFigureOut">
              <a:rPr lang="en-US" smtClean="0"/>
              <a:t>6/6/21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9C946F-C9B2-9B49-8DCA-D38D97C43A2F}" type="slidenum">
              <a:rPr lang="en-US" smtClean="0"/>
              <a:t>‹#›</a:t>
            </a:fld>
            <a:endParaRPr lang="en-US"/>
          </a:p>
        </p:txBody>
      </p:sp>
    </p:spTree>
    <p:extLst>
      <p:ext uri="{BB962C8B-B14F-4D97-AF65-F5344CB8AC3E}">
        <p14:creationId xmlns:p14="http://schemas.microsoft.com/office/powerpoint/2010/main" val="12070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available on </a:t>
            </a:r>
            <a:r>
              <a:rPr lang="en-US" dirty="0" err="1"/>
              <a:t>whova</a:t>
            </a:r>
            <a:r>
              <a:rPr lang="en-US"/>
              <a:t> after.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511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FHIR RESOURCES</a:t>
            </a:r>
          </a:p>
        </p:txBody>
      </p:sp>
      <p:sp>
        <p:nvSpPr>
          <p:cNvPr id="4" name="Slide Number Placeholder 3"/>
          <p:cNvSpPr>
            <a:spLocks noGrp="1"/>
          </p:cNvSpPr>
          <p:nvPr>
            <p:ph type="sldNum" sz="quarter" idx="5"/>
          </p:nvPr>
        </p:nvSpPr>
        <p:spPr/>
        <p:txBody>
          <a:bodyPr/>
          <a:lstStyle/>
          <a:p>
            <a:fld id="{A69C946F-C9B2-9B49-8DCA-D38D97C43A2F}" type="slidenum">
              <a:rPr lang="en-US" smtClean="0"/>
              <a:t>17</a:t>
            </a:fld>
            <a:endParaRPr lang="en-US"/>
          </a:p>
        </p:txBody>
      </p:sp>
    </p:spTree>
    <p:extLst>
      <p:ext uri="{BB962C8B-B14F-4D97-AF65-F5344CB8AC3E}">
        <p14:creationId xmlns:p14="http://schemas.microsoft.com/office/powerpoint/2010/main" val="3859785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Extension for race and ethnicity and </a:t>
            </a:r>
            <a:r>
              <a:rPr lang="en-US" dirty="0" err="1"/>
              <a:t>birthsex</a:t>
            </a:r>
            <a:r>
              <a:rPr lang="en-US" dirty="0"/>
              <a:t>,  all must support for the use case of data query.    Terminology binding for US Realm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61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Start and US Core is all about Search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51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 nod to Eric Haas. ONC/HL7 and </a:t>
            </a:r>
            <a:r>
              <a:rPr lang="en-US"/>
              <a:t>the </a:t>
            </a:r>
            <a:r>
              <a:rPr lang="en-US" b="0" i="0">
                <a:solidFill>
                  <a:srgbClr val="1B1B1B"/>
                </a:solidFill>
                <a:effectLst/>
                <a:latin typeface="Public Sans Web"/>
              </a:rPr>
              <a:t>Federal Electronic Health Record Modernization (FEHRM)</a:t>
            </a:r>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28</a:t>
            </a:fld>
            <a:endParaRPr lang="en-US"/>
          </a:p>
        </p:txBody>
      </p:sp>
    </p:spTree>
    <p:extLst>
      <p:ext uri="{BB962C8B-B14F-4D97-AF65-F5344CB8AC3E}">
        <p14:creationId xmlns:p14="http://schemas.microsoft.com/office/powerpoint/2010/main" val="241523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21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59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C4C4510A-93AA-4DA2-98C8-C509E3B437F6}" type="slidenum">
              <a:rPr lang="en-US" smtClean="0"/>
              <a:t>34</a:t>
            </a:fld>
            <a:endParaRPr lang="en-US"/>
          </a:p>
        </p:txBody>
      </p:sp>
    </p:spTree>
    <p:extLst>
      <p:ext uri="{BB962C8B-B14F-4D97-AF65-F5344CB8AC3E}">
        <p14:creationId xmlns:p14="http://schemas.microsoft.com/office/powerpoint/2010/main" val="4233779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CONFORMANCE!</a:t>
            </a:r>
          </a:p>
        </p:txBody>
      </p:sp>
      <p:sp>
        <p:nvSpPr>
          <p:cNvPr id="4" name="Slide Number Placeholder 3"/>
          <p:cNvSpPr>
            <a:spLocks noGrp="1"/>
          </p:cNvSpPr>
          <p:nvPr>
            <p:ph type="sldNum" sz="quarter" idx="5"/>
          </p:nvPr>
        </p:nvSpPr>
        <p:spPr/>
        <p:txBody>
          <a:bodyPr/>
          <a:lstStyle/>
          <a:p>
            <a:fld id="{A69C946F-C9B2-9B49-8DCA-D38D97C43A2F}" type="slidenum">
              <a:rPr lang="en-US" smtClean="0"/>
              <a:t>36</a:t>
            </a:fld>
            <a:endParaRPr lang="en-US"/>
          </a:p>
        </p:txBody>
      </p:sp>
    </p:spTree>
    <p:extLst>
      <p:ext uri="{BB962C8B-B14F-4D97-AF65-F5344CB8AC3E}">
        <p14:creationId xmlns:p14="http://schemas.microsoft.com/office/powerpoint/2010/main" val="3248877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9C946F-C9B2-9B49-8DCA-D38D97C43A2F}" type="slidenum">
              <a:rPr lang="en-US" smtClean="0"/>
              <a:t>38</a:t>
            </a:fld>
            <a:endParaRPr lang="en-US"/>
          </a:p>
        </p:txBody>
      </p:sp>
    </p:spTree>
    <p:extLst>
      <p:ext uri="{BB962C8B-B14F-4D97-AF65-F5344CB8AC3E}">
        <p14:creationId xmlns:p14="http://schemas.microsoft.com/office/powerpoint/2010/main" val="3734410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482296"/>
            <a:ext cx="5486400" cy="3667334"/>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a:spLocks noGrp="1" noRot="1" noChangeAspect="1"/>
          </p:cNvSpPr>
          <p:nvPr>
            <p:ph type="sldImg" idx="2"/>
          </p:nvPr>
        </p:nvSpPr>
        <p:spPr>
          <a:xfrm>
            <a:off x="635000" y="1163638"/>
            <a:ext cx="5588000" cy="31432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0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available on </a:t>
            </a:r>
            <a:r>
              <a:rPr lang="en-US" dirty="0" err="1"/>
              <a:t>whova</a:t>
            </a:r>
            <a:r>
              <a:rPr lang="en-US"/>
              <a:t> after.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3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clear slides ‘borrowed’ from Josh/Eric/Micky/other members of </a:t>
            </a:r>
            <a:r>
              <a:rPr lang="en-US" dirty="0" err="1"/>
              <a:t>argo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81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WORKFLOWS</a:t>
            </a:r>
          </a:p>
          <a:p>
            <a:r>
              <a:rPr lang="en-US" b="1" dirty="0"/>
              <a:t> - </a:t>
            </a:r>
            <a:r>
              <a:rPr lang="en-US" b="0" dirty="0"/>
              <a:t>Patient</a:t>
            </a:r>
          </a:p>
          <a:p>
            <a:r>
              <a:rPr lang="en-US" b="0" dirty="0"/>
              <a:t> - Provider</a:t>
            </a:r>
          </a:p>
          <a:p>
            <a:r>
              <a:rPr lang="en-US" b="0" dirty="0"/>
              <a:t> - Payer</a:t>
            </a:r>
          </a:p>
          <a:p>
            <a:r>
              <a:rPr lang="en-US" b="0" dirty="0"/>
              <a:t>….</a:t>
            </a:r>
            <a:r>
              <a:rPr lang="en-US" b="0" dirty="0" err="1"/>
              <a:t>rest.documents</a:t>
            </a:r>
            <a:r>
              <a:rPr lang="en-US" b="0" dirty="0"/>
              <a:t>..</a:t>
            </a:r>
          </a:p>
        </p:txBody>
      </p:sp>
      <p:sp>
        <p:nvSpPr>
          <p:cNvPr id="4" name="Slide Number Placeholder 3"/>
          <p:cNvSpPr>
            <a:spLocks noGrp="1"/>
          </p:cNvSpPr>
          <p:nvPr>
            <p:ph type="sldNum" sz="quarter" idx="5"/>
          </p:nvPr>
        </p:nvSpPr>
        <p:spPr/>
        <p:txBody>
          <a:bodyPr/>
          <a:lstStyle/>
          <a:p>
            <a:fld id="{A69C946F-C9B2-9B49-8DCA-D38D97C43A2F}" type="slidenum">
              <a:rPr lang="en-US" smtClean="0"/>
              <a:t>9</a:t>
            </a:fld>
            <a:endParaRPr lang="en-US"/>
          </a:p>
        </p:txBody>
      </p:sp>
    </p:spTree>
    <p:extLst>
      <p:ext uri="{BB962C8B-B14F-4D97-AF65-F5344CB8AC3E}">
        <p14:creationId xmlns:p14="http://schemas.microsoft.com/office/powerpoint/2010/main" val="33432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RESOURCES+PROFILES!</a:t>
            </a:r>
          </a:p>
        </p:txBody>
      </p:sp>
      <p:sp>
        <p:nvSpPr>
          <p:cNvPr id="4" name="Slide Number Placeholder 3"/>
          <p:cNvSpPr>
            <a:spLocks noGrp="1"/>
          </p:cNvSpPr>
          <p:nvPr>
            <p:ph type="sldNum" sz="quarter" idx="5"/>
          </p:nvPr>
        </p:nvSpPr>
        <p:spPr/>
        <p:txBody>
          <a:bodyPr/>
          <a:lstStyle/>
          <a:p>
            <a:fld id="{A69C946F-C9B2-9B49-8DCA-D38D97C43A2F}" type="slidenum">
              <a:rPr lang="en-US" smtClean="0"/>
              <a:t>10</a:t>
            </a:fld>
            <a:endParaRPr lang="en-US"/>
          </a:p>
        </p:txBody>
      </p:sp>
    </p:spTree>
    <p:extLst>
      <p:ext uri="{BB962C8B-B14F-4D97-AF65-F5344CB8AC3E}">
        <p14:creationId xmlns:p14="http://schemas.microsoft.com/office/powerpoint/2010/main" val="1150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 spends a lot of time on Structure and Search – therefore lots of focus on the Profiles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02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1F50BE-48AE-4332-BF46-C112AB8C5E91}"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527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profile, they can interoperate ‘ok’.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1F50BE-48AE-4332-BF46-C112AB8C5E91}" type="slidenum">
              <a:rPr kumimoji="0" lang="en-CA"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27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427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a:t>
            </a:r>
          </a:p>
        </p:txBody>
      </p:sp>
      <p:sp>
        <p:nvSpPr>
          <p:cNvPr id="12"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046F-12B0-4E9E-9561-C794DD21D2D1}" type="slidenum">
              <a:rPr lang="en-US" smtClean="0"/>
              <a:t>‹#›</a:t>
            </a:fld>
            <a:endParaRPr lang="en-US"/>
          </a:p>
        </p:txBody>
      </p:sp>
    </p:spTree>
    <p:extLst>
      <p:ext uri="{BB962C8B-B14F-4D97-AF65-F5344CB8AC3E}">
        <p14:creationId xmlns:p14="http://schemas.microsoft.com/office/powerpoint/2010/main" val="3538632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a:t>
            </a:r>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3766163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a:t>
            </a:r>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3257098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6F14-AA25-4FF9-B494-C9CD39D981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3427B-7CEF-41DA-BC92-ADDE0D6CD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A5DCA-AE9C-4D93-B37C-982C63641BFE}"/>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7AFF5D3A-7C58-44C5-B948-79B1F0664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A4ADB-5B86-44A9-BE00-29F59ABA2E76}"/>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249446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BB8C-E224-49AC-9692-B37AAC781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5BA9A7-3734-4290-8442-BBA0B6D94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9D9D3-9468-4F67-8CC7-7FFC15FEAAED}"/>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319F0E13-E070-4588-B8C3-469D063F8E10}"/>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F7D78750-989D-43B5-8CF1-3FA4AA27C038}"/>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497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C92B-8D95-4201-9058-DFB32319F3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0586E2-46E8-4AE8-909E-6BED6665A2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71D2B-D81E-44FC-8FE0-4FD76FFEA118}"/>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EB004953-0BB5-42FB-9795-78B47F8AB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3CCD9-2C24-44E7-B6BB-B310144338E2}"/>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2930717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54ED-BC36-4768-A347-3333B5AB10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ADFE88-CF9A-4866-84DB-91A63481F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952635-4D0A-47D4-A62C-D19B0C103C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3DC8DD-E9E1-4089-A81F-C259DA288815}"/>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6" name="Footer Placeholder 5">
            <a:extLst>
              <a:ext uri="{FF2B5EF4-FFF2-40B4-BE49-F238E27FC236}">
                <a16:creationId xmlns:a16="http://schemas.microsoft.com/office/drawing/2014/main" id="{B460000C-D7DF-4CDA-A674-78E6F99D1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E013CC-8D9C-43C8-9F05-2F38556E0B0D}"/>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3867030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FCD3C-FF5B-4A10-8045-F7860D28A2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0BD88F-867A-472A-88B3-871E18EDD9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50605A-C216-43AA-A738-609E860F8A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2AE53B-B3C7-4F4A-9203-E6BFE9635D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796108-A5BC-47F9-AF18-0B51E0BE4C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594AEB-3E8F-4C79-BF2B-746B3FB750AF}"/>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8" name="Footer Placeholder 7">
            <a:extLst>
              <a:ext uri="{FF2B5EF4-FFF2-40B4-BE49-F238E27FC236}">
                <a16:creationId xmlns:a16="http://schemas.microsoft.com/office/drawing/2014/main" id="{633B4495-AC21-41EE-896C-4E1EEE2A90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0DFE6C-9763-4E68-A75C-631E9C259EAC}"/>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312298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4EA5-F67B-42C6-BBE6-DE447BE533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51717-D27A-4A15-84B2-962AA40C30FA}"/>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4" name="Footer Placeholder 3">
            <a:extLst>
              <a:ext uri="{FF2B5EF4-FFF2-40B4-BE49-F238E27FC236}">
                <a16:creationId xmlns:a16="http://schemas.microsoft.com/office/drawing/2014/main" id="{41D8DC54-E291-4A97-AB3F-EB13CE387F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A500B8-552B-4D6D-A8BA-87C20FB0DFA2}"/>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1895488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C7EF0A-DBA1-43F0-934B-D2A42B195563}"/>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3" name="Footer Placeholder 2">
            <a:extLst>
              <a:ext uri="{FF2B5EF4-FFF2-40B4-BE49-F238E27FC236}">
                <a16:creationId xmlns:a16="http://schemas.microsoft.com/office/drawing/2014/main" id="{C2633617-6248-4C6D-8FB1-6A210474FD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C059E-EEFA-46BD-A429-853BFDC51739}"/>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3960679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D83E-99C3-4279-BDB1-8FC91639C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8A65ED-2176-4F2A-AC0F-94EFBDC58C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D6726-476C-48E0-AA43-9A5FF1D93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F3D00-8D09-4801-8919-AE3B5997FD0B}"/>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6" name="Footer Placeholder 5">
            <a:extLst>
              <a:ext uri="{FF2B5EF4-FFF2-40B4-BE49-F238E27FC236}">
                <a16:creationId xmlns:a16="http://schemas.microsoft.com/office/drawing/2014/main" id="{F32AB385-76F3-4F41-8FE5-2D4F8070D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B1687-2D49-44EB-B2F6-77F8D2FA541D}"/>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380011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046F-12B0-4E9E-9561-C794DD21D2D1}" type="slidenum">
              <a:rPr lang="en-US" smtClean="0"/>
              <a:t>‹#›</a:t>
            </a:fld>
            <a:endParaRPr lang="en-US"/>
          </a:p>
        </p:txBody>
      </p:sp>
    </p:spTree>
    <p:extLst>
      <p:ext uri="{BB962C8B-B14F-4D97-AF65-F5344CB8AC3E}">
        <p14:creationId xmlns:p14="http://schemas.microsoft.com/office/powerpoint/2010/main" val="1898868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CF46-8013-4F13-AD91-51302291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842914-AA4D-45B5-800F-5FAD8D982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CCFA65-49DB-4874-8510-566CA57F7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EBD5E2-12D5-4D2C-BD0F-F96F56A937E2}"/>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6" name="Footer Placeholder 5">
            <a:extLst>
              <a:ext uri="{FF2B5EF4-FFF2-40B4-BE49-F238E27FC236}">
                <a16:creationId xmlns:a16="http://schemas.microsoft.com/office/drawing/2014/main" id="{4AC0E16F-E3E9-4780-9E73-8D59DF4C7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C4B3E-1E6D-4BDC-9153-FCC0714783A0}"/>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1793154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A2E8-1F7F-4745-B1B8-712269E750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72622A-4DFC-4DC4-BE8E-D350B38AC6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988E9-433B-445B-BDBC-E0C0DD8CE997}"/>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D56E9AC8-59C1-4307-A516-8B3F5A5D4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D9F4B-7DE6-4BFF-9A1E-110817AD121A}"/>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3842089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529AC-863C-4F94-8CC0-122BCEB943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E2E3C3-8A05-4F7A-9ED1-67F363D08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1814-3DC9-4C93-97D8-9A156F0FDAC1}"/>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E5EEB73A-1C1B-4AC3-AF92-607925BA7D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78DFB-3CB4-4CA5-9353-AE0168EA60E2}"/>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4238644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Large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94BA286-50AF-0048-A3FB-B2FE65D9AB43}"/>
              </a:ext>
            </a:extLst>
          </p:cNvPr>
          <p:cNvSpPr>
            <a:spLocks noGrp="1"/>
          </p:cNvSpPr>
          <p:nvPr>
            <p:ph type="dt" sz="half" idx="10"/>
          </p:nvPr>
        </p:nvSpPr>
        <p:spPr>
          <a:xfrm>
            <a:off x="9136932" y="215963"/>
            <a:ext cx="1259840" cy="348027"/>
          </a:xfrm>
          <a:prstGeom prst="rect">
            <a:avLst/>
          </a:prstGeom>
        </p:spPr>
        <p:txBody>
          <a:bodyPr/>
          <a:lstStyle>
            <a:lvl1pPr>
              <a:defRPr sz="1100">
                <a:solidFill>
                  <a:schemeClr val="tx1">
                    <a:lumMod val="50000"/>
                    <a:lumOff val="50000"/>
                  </a:schemeClr>
                </a:solidFill>
                <a:latin typeface="Arial" panose="020B0604020202020204" pitchFamily="34" charset="0"/>
                <a:cs typeface="Arial" panose="020B0604020202020204" pitchFamily="34" charset="0"/>
              </a:defRPr>
            </a:lvl1pPr>
          </a:lstStyle>
          <a:p>
            <a:endParaRPr lang="en-US" dirty="0"/>
          </a:p>
        </p:txBody>
      </p:sp>
      <p:sp>
        <p:nvSpPr>
          <p:cNvPr id="11" name="Footer Placeholder 4">
            <a:extLst>
              <a:ext uri="{FF2B5EF4-FFF2-40B4-BE49-F238E27FC236}">
                <a16:creationId xmlns:a16="http://schemas.microsoft.com/office/drawing/2014/main" id="{AA98936B-9BEC-F84C-B5DA-8EC845CF58D2}"/>
              </a:ext>
            </a:extLst>
          </p:cNvPr>
          <p:cNvSpPr>
            <a:spLocks noGrp="1"/>
          </p:cNvSpPr>
          <p:nvPr>
            <p:ph type="ftr" sz="quarter" idx="11"/>
          </p:nvPr>
        </p:nvSpPr>
        <p:spPr>
          <a:xfrm>
            <a:off x="739317" y="221360"/>
            <a:ext cx="8143831" cy="348027"/>
          </a:xfrm>
          <a:prstGeom prst="rect">
            <a:avLst/>
          </a:prstGeom>
        </p:spPr>
        <p:txBody>
          <a:bodyPr/>
          <a:lstStyle>
            <a:lvl1pPr algn="l">
              <a:defRPr sz="1100">
                <a:solidFill>
                  <a:schemeClr val="tx1">
                    <a:lumMod val="50000"/>
                    <a:lumOff val="50000"/>
                  </a:schemeClr>
                </a:solidFill>
                <a:latin typeface="Arial" panose="020B0604020202020204" pitchFamily="34" charset="0"/>
                <a:cs typeface="Arial" panose="020B0604020202020204" pitchFamily="34" charset="0"/>
              </a:defRPr>
            </a:lvl1pPr>
          </a:lstStyle>
          <a:p>
            <a:r>
              <a:rPr lang="en-US"/>
              <a:t>Presentation</a:t>
            </a:r>
            <a:endParaRPr lang="en-US" dirty="0"/>
          </a:p>
        </p:txBody>
      </p:sp>
      <p:grpSp>
        <p:nvGrpSpPr>
          <p:cNvPr id="25" name="Group 24">
            <a:extLst>
              <a:ext uri="{FF2B5EF4-FFF2-40B4-BE49-F238E27FC236}">
                <a16:creationId xmlns:a16="http://schemas.microsoft.com/office/drawing/2014/main" id="{5BF3CECC-2E06-2F40-BED5-41D4CED833FF}"/>
              </a:ext>
              <a:ext uri="{C183D7F6-B498-43B3-948B-1728B52AA6E4}">
                <adec:decorative xmlns:adec="http://schemas.microsoft.com/office/drawing/2017/decorative" val="1"/>
              </a:ext>
            </a:extLst>
          </p:cNvPr>
          <p:cNvGrpSpPr/>
          <p:nvPr userDrawn="1"/>
        </p:nvGrpSpPr>
        <p:grpSpPr>
          <a:xfrm>
            <a:off x="345706" y="106701"/>
            <a:ext cx="324641" cy="531475"/>
            <a:chOff x="345705" y="106700"/>
            <a:chExt cx="324641" cy="531475"/>
          </a:xfrm>
        </p:grpSpPr>
        <p:cxnSp>
          <p:nvCxnSpPr>
            <p:cNvPr id="18" name="Straight Connector 17">
              <a:extLst>
                <a:ext uri="{FF2B5EF4-FFF2-40B4-BE49-F238E27FC236}">
                  <a16:creationId xmlns:a16="http://schemas.microsoft.com/office/drawing/2014/main" id="{502D52EB-2231-E942-810D-E488DA290B8C}"/>
                </a:ext>
              </a:extLst>
            </p:cNvPr>
            <p:cNvCxnSpPr/>
            <p:nvPr userDrawn="1"/>
          </p:nvCxnSpPr>
          <p:spPr>
            <a:xfrm flipV="1">
              <a:off x="412380" y="238125"/>
              <a:ext cx="126365" cy="20955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4E67EE-1C44-704E-BCF4-213DB95695E0}"/>
                </a:ext>
              </a:extLst>
            </p:cNvPr>
            <p:cNvCxnSpPr/>
            <p:nvPr userDrawn="1"/>
          </p:nvCxnSpPr>
          <p:spPr>
            <a:xfrm flipV="1">
              <a:off x="488580" y="279400"/>
              <a:ext cx="126365" cy="209550"/>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6D1D14-ABBB-E448-9F4F-3DE52AC4CE7E}"/>
                </a:ext>
              </a:extLst>
            </p:cNvPr>
            <p:cNvCxnSpPr>
              <a:cxnSpLocks/>
            </p:cNvCxnSpPr>
            <p:nvPr userDrawn="1"/>
          </p:nvCxnSpPr>
          <p:spPr>
            <a:xfrm flipV="1">
              <a:off x="345705" y="106700"/>
              <a:ext cx="324641" cy="531475"/>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 name="Slide Number Placeholder 5">
            <a:extLst>
              <a:ext uri="{FF2B5EF4-FFF2-40B4-BE49-F238E27FC236}">
                <a16:creationId xmlns:a16="http://schemas.microsoft.com/office/drawing/2014/main" id="{070EEFE6-077D-DB49-B778-FA66FF929D72}"/>
              </a:ext>
            </a:extLst>
          </p:cNvPr>
          <p:cNvSpPr txBox="1">
            <a:spLocks/>
          </p:cNvSpPr>
          <p:nvPr userDrawn="1"/>
        </p:nvSpPr>
        <p:spPr>
          <a:xfrm>
            <a:off x="-30480" y="171574"/>
            <a:ext cx="4470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99C3163-F19B-2C48-9165-2CFC1523AB8D}" type="slidenum">
              <a:rPr lang="en-US" sz="1100" b="1" smtClean="0">
                <a:solidFill>
                  <a:schemeClr val="bg1">
                    <a:lumMod val="50000"/>
                  </a:schemeClr>
                </a:solidFill>
                <a:latin typeface="Arial" panose="020B0604020202020204" pitchFamily="34" charset="0"/>
                <a:cs typeface="Arial" panose="020B0604020202020204" pitchFamily="34" charset="0"/>
              </a:rPr>
              <a:pPr algn="r"/>
              <a:t>‹#›</a:t>
            </a:fld>
            <a:endParaRPr lang="en-US" sz="1100" b="1" dirty="0">
              <a:solidFill>
                <a:schemeClr val="bg1">
                  <a:lumMod val="50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B693185F-3B43-E346-8864-9A92906BAA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510474" y="-8965"/>
            <a:ext cx="1690491" cy="1493267"/>
          </a:xfrm>
          <a:prstGeom prst="rect">
            <a:avLst/>
          </a:prstGeom>
        </p:spPr>
      </p:pic>
      <p:sp>
        <p:nvSpPr>
          <p:cNvPr id="3" name="Content Placeholder 2">
            <a:extLst>
              <a:ext uri="{FF2B5EF4-FFF2-40B4-BE49-F238E27FC236}">
                <a16:creationId xmlns:a16="http://schemas.microsoft.com/office/drawing/2014/main" id="{F5484D10-A49C-5A4E-AFCB-93697C6F10CB}"/>
              </a:ext>
            </a:extLst>
          </p:cNvPr>
          <p:cNvSpPr>
            <a:spLocks noGrp="1"/>
          </p:cNvSpPr>
          <p:nvPr>
            <p:ph idx="1"/>
          </p:nvPr>
        </p:nvSpPr>
        <p:spPr>
          <a:xfrm>
            <a:off x="736777" y="1749287"/>
            <a:ext cx="10593832" cy="4731027"/>
          </a:xfrm>
          <a:prstGeom prst="rect">
            <a:avLst/>
          </a:prstGeom>
        </p:spPr>
        <p:txBody>
          <a:bodyPr>
            <a:normAutofit/>
          </a:bodyPr>
          <a:lstStyle>
            <a:lvl1pPr>
              <a:lnSpc>
                <a:spcPct val="100000"/>
              </a:lnSpc>
              <a:spcBef>
                <a:spcPts val="2200"/>
              </a:spcBef>
              <a:spcAft>
                <a:spcPts val="0"/>
              </a:spcAft>
              <a:defRPr sz="1800">
                <a:solidFill>
                  <a:schemeClr val="tx1"/>
                </a:solidFill>
                <a:latin typeface="Arial" panose="020B0604020202020204" pitchFamily="34" charset="0"/>
                <a:cs typeface="Arial" panose="020B0604020202020204" pitchFamily="34" charset="0"/>
              </a:defRPr>
            </a:lvl1pPr>
            <a:lvl2pPr>
              <a:lnSpc>
                <a:spcPct val="100000"/>
              </a:lnSpc>
              <a:spcBef>
                <a:spcPts val="600"/>
              </a:spcBef>
              <a:spcAft>
                <a:spcPts val="600"/>
              </a:spcAft>
              <a:defRPr sz="1800">
                <a:solidFill>
                  <a:schemeClr val="tx1"/>
                </a:solidFill>
                <a:latin typeface="Arial" panose="020B0604020202020204" pitchFamily="34" charset="0"/>
                <a:cs typeface="Arial" panose="020B0604020202020204" pitchFamily="34" charset="0"/>
              </a:defRPr>
            </a:lvl2pPr>
            <a:lvl3pPr>
              <a:lnSpc>
                <a:spcPct val="100000"/>
              </a:lnSpc>
              <a:spcBef>
                <a:spcPts val="300"/>
              </a:spcBef>
              <a:spcAft>
                <a:spcPts val="600"/>
              </a:spcAft>
              <a:defRPr sz="1800">
                <a:solidFill>
                  <a:schemeClr val="tx1"/>
                </a:solidFill>
                <a:latin typeface="Arial" panose="020B0604020202020204" pitchFamily="34" charset="0"/>
                <a:cs typeface="Arial" panose="020B0604020202020204" pitchFamily="34" charset="0"/>
              </a:defRPr>
            </a:lvl3pPr>
            <a:lvl4pPr>
              <a:spcAft>
                <a:spcPts val="1200"/>
              </a:spcAft>
              <a:defRPr sz="1800">
                <a:solidFill>
                  <a:schemeClr val="tx1"/>
                </a:solidFill>
                <a:latin typeface="Arial" panose="020B0604020202020204" pitchFamily="34" charset="0"/>
                <a:cs typeface="Arial" panose="020B0604020202020204" pitchFamily="34" charset="0"/>
              </a:defRPr>
            </a:lvl4pPr>
            <a:lvl5pPr>
              <a:spcAft>
                <a:spcPts val="1200"/>
              </a:spcAft>
              <a:defRPr sz="18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4CEC87AC-E1F0-A647-B21A-A0B823880D78}"/>
              </a:ext>
            </a:extLst>
          </p:cNvPr>
          <p:cNvSpPr>
            <a:spLocks noGrp="1"/>
          </p:cNvSpPr>
          <p:nvPr>
            <p:ph type="title" hasCustomPrompt="1"/>
          </p:nvPr>
        </p:nvSpPr>
        <p:spPr>
          <a:xfrm>
            <a:off x="740993" y="595889"/>
            <a:ext cx="9655779" cy="831811"/>
          </a:xfrm>
          <a:prstGeom prst="rect">
            <a:avLst/>
          </a:prstGeom>
        </p:spPr>
        <p:txBody>
          <a:bodyPr anchor="t">
            <a:noAutofit/>
          </a:bodyPr>
          <a:lstStyle>
            <a:lvl1pPr>
              <a:defRPr sz="2800">
                <a:solidFill>
                  <a:schemeClr val="tx2"/>
                </a:solidFill>
                <a:latin typeface="Arial" panose="020B0604020202020204" pitchFamily="34" charset="0"/>
                <a:cs typeface="Arial" panose="020B0604020202020204" pitchFamily="34" charset="0"/>
              </a:defRPr>
            </a:lvl1pPr>
          </a:lstStyle>
          <a:p>
            <a:r>
              <a:rPr lang="en-US" dirty="0"/>
              <a:t>Click to edit Master title style. Limit titles to 2 lines. Longer descriptions should be placed in text below</a:t>
            </a:r>
          </a:p>
        </p:txBody>
      </p:sp>
    </p:spTree>
    <p:extLst>
      <p:ext uri="{BB962C8B-B14F-4D97-AF65-F5344CB8AC3E}">
        <p14:creationId xmlns:p14="http://schemas.microsoft.com/office/powerpoint/2010/main" val="163961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solidFill>
                <a:srgbClr val="000000"/>
              </a:solidFill>
            </a:endParaRPr>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a:solidFill>
                <a:srgbClr val="000000"/>
              </a:solidFill>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679510" y="836712"/>
            <a:ext cx="8832981"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a:solidFill>
                <a:srgbClr val="000000"/>
              </a:solidFill>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3120625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dirty="0">
              <a:solidFill>
                <a:srgbClr val="000000"/>
              </a:solidFill>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493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a:xfrm>
            <a:off x="508000" y="1828800"/>
            <a:ext cx="11176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3944714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863485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558451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241839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 </a:t>
            </a:r>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569483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dirty="0">
              <a:solidFill>
                <a:srgbClr val="000000"/>
              </a:solidFill>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5957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Line 5"/>
          <p:cNvSpPr>
            <a:spLocks noChangeShapeType="1"/>
          </p:cNvSpPr>
          <p:nvPr userDrawn="1"/>
        </p:nvSpPr>
        <p:spPr bwMode="auto">
          <a:xfrm>
            <a:off x="951775" y="3790167"/>
            <a:ext cx="10266171"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sz="1800" dirty="0">
              <a:solidFill>
                <a:srgbClr val="000000"/>
              </a:solidFill>
            </a:endParaRPr>
          </a:p>
        </p:txBody>
      </p:sp>
      <p:pic>
        <p:nvPicPr>
          <p:cNvPr id="5" name="Picture 4" descr="Creative Commons Licenc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7020" y="6192776"/>
            <a:ext cx="11176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auto">
          <a:xfrm>
            <a:off x="623392" y="1556792"/>
            <a:ext cx="11137237" cy="14401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a:solidFill>
                <a:srgbClr val="000000"/>
              </a:solidFill>
            </a:endParaRPr>
          </a:p>
        </p:txBody>
      </p:sp>
      <p:pic>
        <p:nvPicPr>
          <p:cNvPr id="10" name="Picture 13" descr="HL7 Internationa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679510" y="836712"/>
            <a:ext cx="8832981" cy="2592288"/>
          </a:xfrm>
        </p:spPr>
        <p:txBody>
          <a:bodyPr/>
          <a:lstStyle>
            <a:lvl1pPr algn="ctr">
              <a:defRPr sz="5600"/>
            </a:lvl1pPr>
          </a:lstStyle>
          <a:p>
            <a:r>
              <a:rPr lang="en-US" dirty="0"/>
              <a:t>Click to edit Master title style</a:t>
            </a:r>
            <a:endParaRPr lang="en-CA" dirty="0"/>
          </a:p>
        </p:txBody>
      </p:sp>
      <p:sp>
        <p:nvSpPr>
          <p:cNvPr id="11" name="Rectangle 10"/>
          <p:cNvSpPr/>
          <p:nvPr userDrawn="1"/>
        </p:nvSpPr>
        <p:spPr bwMode="auto">
          <a:xfrm>
            <a:off x="10800523" y="5717758"/>
            <a:ext cx="1056117" cy="79208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a:solidFill>
                <a:srgbClr val="000000"/>
              </a:solidFill>
            </a:endParaRPr>
          </a:p>
        </p:txBody>
      </p:sp>
      <p:sp>
        <p:nvSpPr>
          <p:cNvPr id="4" name="Rectangle 7"/>
          <p:cNvSpPr>
            <a:spLocks noGrp="1" noChangeArrowheads="1"/>
          </p:cNvSpPr>
          <p:nvPr>
            <p:ph type="subTitle" idx="1"/>
          </p:nvPr>
        </p:nvSpPr>
        <p:spPr>
          <a:xfrm>
            <a:off x="1828800" y="3962400"/>
            <a:ext cx="8534400" cy="1873250"/>
          </a:xfrm>
        </p:spPr>
        <p:txBody>
          <a:bodyPr/>
          <a:lstStyle>
            <a:lvl1pPr marL="0" indent="0" algn="ctr">
              <a:buFont typeface="Wingdings" pitchFamily="2" charset="2"/>
              <a:buNone/>
              <a:defRPr sz="3000"/>
            </a:lvl1pPr>
          </a:lstStyle>
          <a:p>
            <a:pPr lvl="0"/>
            <a:r>
              <a:rPr lang="en-US" noProof="0" dirty="0"/>
              <a:t>Click to edit Master subtitle style</a:t>
            </a:r>
          </a:p>
        </p:txBody>
      </p:sp>
    </p:spTree>
    <p:extLst>
      <p:ext uri="{BB962C8B-B14F-4D97-AF65-F5344CB8AC3E}">
        <p14:creationId xmlns:p14="http://schemas.microsoft.com/office/powerpoint/2010/main" val="2351174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userDrawn="1"/>
        </p:nvSpPr>
        <p:spPr bwMode="auto">
          <a:xfrm>
            <a:off x="10502159" y="5565993"/>
            <a:ext cx="1344149" cy="93610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dirty="0">
              <a:solidFill>
                <a:srgbClr val="000000"/>
              </a:solidFill>
            </a:endParaRPr>
          </a:p>
        </p:txBody>
      </p:sp>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4" name="Picture 13" descr="HL7 Internationa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1371" y="304800"/>
            <a:ext cx="147954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9187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7"/>
            <a:ext cx="8736971" cy="1152128"/>
          </a:xfrm>
        </p:spPr>
        <p:txBody>
          <a:bodyPr anchor="ctr"/>
          <a:lstStyle/>
          <a:p>
            <a:r>
              <a:rPr lang="en-US" dirty="0"/>
              <a:t>Click to edit Master title style</a:t>
            </a:r>
          </a:p>
        </p:txBody>
      </p:sp>
      <p:sp>
        <p:nvSpPr>
          <p:cNvPr id="3" name="Content Placeholder 2"/>
          <p:cNvSpPr>
            <a:spLocks noGrp="1"/>
          </p:cNvSpPr>
          <p:nvPr>
            <p:ph idx="1"/>
          </p:nvPr>
        </p:nvSpPr>
        <p:spPr>
          <a:xfrm>
            <a:off x="508000" y="1828800"/>
            <a:ext cx="11176000" cy="46245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418851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828800"/>
            <a:ext cx="54864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8800"/>
            <a:ext cx="5486400" cy="46245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2865432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1371" y="332656"/>
            <a:ext cx="8736971" cy="115212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3392" y="170911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58032"/>
            <a:ext cx="5386917"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911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358032"/>
            <a:ext cx="5389033" cy="40953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1582693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Tree>
    <p:extLst>
      <p:ext uri="{BB962C8B-B14F-4D97-AF65-F5344CB8AC3E}">
        <p14:creationId xmlns:p14="http://schemas.microsoft.com/office/powerpoint/2010/main" val="3823929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bwMode="auto">
          <a:xfrm>
            <a:off x="431371" y="252899"/>
            <a:ext cx="11425269" cy="6264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CA" sz="1800" dirty="0">
              <a:solidFill>
                <a:srgbClr val="000000"/>
              </a:solidFill>
            </a:endParaRPr>
          </a:p>
        </p:txBody>
      </p:sp>
      <p:sp>
        <p:nvSpPr>
          <p:cNvPr id="2" name="Slide Number Placeholder 5"/>
          <p:cNvSpPr>
            <a:spLocks noGrp="1"/>
          </p:cNvSpPr>
          <p:nvPr>
            <p:ph type="sldNum" sz="quarter" idx="4"/>
          </p:nvPr>
        </p:nvSpPr>
        <p:spPr>
          <a:xfrm>
            <a:off x="239349" y="6304236"/>
            <a:ext cx="960107" cy="221109"/>
          </a:xfrm>
          <a:prstGeom prst="rect">
            <a:avLst/>
          </a:prstGeom>
        </p:spPr>
        <p:txBody>
          <a:bodyPr vert="horz" lIns="91440" tIns="45720" rIns="91440" bIns="45720" rtlCol="0" anchor="ctr"/>
          <a:lstStyle>
            <a:lvl1pPr algn="l">
              <a:defRPr sz="1000">
                <a:solidFill>
                  <a:schemeClr val="tx1">
                    <a:tint val="75000"/>
                  </a:schemeClr>
                </a:solidFill>
              </a:defRPr>
            </a:lvl1pPr>
          </a:lstStyle>
          <a:p>
            <a:fld id="{5CC3E5C4-3E2B-40F1-9F2B-C46CEB0C88DF}" type="slidenum">
              <a:rPr lang="en-CA" smtClean="0">
                <a:solidFill>
                  <a:srgbClr val="000000">
                    <a:tint val="75000"/>
                  </a:srgbClr>
                </a:solidFill>
              </a:rPr>
              <a:pPr/>
              <a:t>‹#›</a:t>
            </a:fld>
            <a:endParaRPr lang="en-CA" dirty="0">
              <a:solidFill>
                <a:srgbClr val="000000">
                  <a:tint val="75000"/>
                </a:srgbClr>
              </a:solidFill>
            </a:endParaRPr>
          </a:p>
        </p:txBody>
      </p:sp>
      <p:sp>
        <p:nvSpPr>
          <p:cNvPr id="4" name="Title 1"/>
          <p:cNvSpPr>
            <a:spLocks noGrp="1"/>
          </p:cNvSpPr>
          <p:nvPr>
            <p:ph type="title"/>
          </p:nvPr>
        </p:nvSpPr>
        <p:spPr>
          <a:xfrm>
            <a:off x="431371" y="332657"/>
            <a:ext cx="8736971" cy="118014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32689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DE7049-8656-4A52-909A-CA015733F8B7}"/>
              </a:ext>
            </a:extLst>
          </p:cNvPr>
          <p:cNvSpPr/>
          <p:nvPr/>
        </p:nvSpPr>
        <p:spPr>
          <a:xfrm>
            <a:off x="609600" y="0"/>
            <a:ext cx="7605184" cy="68580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pic>
        <p:nvPicPr>
          <p:cNvPr id="6" name="Picture 7">
            <a:extLst>
              <a:ext uri="{FF2B5EF4-FFF2-40B4-BE49-F238E27FC236}">
                <a16:creationId xmlns:a16="http://schemas.microsoft.com/office/drawing/2014/main" id="{C8AE2DB7-DAEF-4F3E-85D5-E352F4BCAC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62716" y="1921143"/>
            <a:ext cx="230928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49C8297-3E7F-4E22-8269-869CEA5AABB8}"/>
              </a:ext>
            </a:extLst>
          </p:cNvPr>
          <p:cNvCxnSpPr/>
          <p:nvPr/>
        </p:nvCxnSpPr>
        <p:spPr>
          <a:xfrm>
            <a:off x="1111251" y="1166284"/>
            <a:ext cx="0" cy="2834216"/>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1574494" y="1194068"/>
            <a:ext cx="6317929" cy="1535560"/>
          </a:xfrm>
        </p:spPr>
        <p:txBody>
          <a:bodyPr anchor="b">
            <a:noAutofit/>
          </a:bodyPr>
          <a:lstStyle>
            <a:lvl1pPr algn="l">
              <a:defRPr sz="4000" b="1" i="0" spc="160">
                <a:latin typeface="Arial"/>
                <a:cs typeface="Arial"/>
              </a:defRPr>
            </a:lvl1pPr>
          </a:lstStyle>
          <a:p>
            <a:r>
              <a:rPr lang="en-US" dirty="0"/>
              <a:t>FHIR Experience</a:t>
            </a:r>
          </a:p>
        </p:txBody>
      </p:sp>
      <p:sp>
        <p:nvSpPr>
          <p:cNvPr id="3" name="Subtitle 2"/>
          <p:cNvSpPr>
            <a:spLocks noGrp="1"/>
          </p:cNvSpPr>
          <p:nvPr>
            <p:ph type="subTitle" idx="1" hasCustomPrompt="1"/>
          </p:nvPr>
        </p:nvSpPr>
        <p:spPr>
          <a:xfrm>
            <a:off x="1574494" y="3049597"/>
            <a:ext cx="6224927" cy="1169617"/>
          </a:xfrm>
        </p:spPr>
        <p:txBody>
          <a:bodyPr>
            <a:noAutofit/>
          </a:bodyPr>
          <a:lstStyle>
            <a:lvl1pPr marL="0" marR="0" indent="0" algn="l" defTabSz="609585" rtl="0" eaLnBrk="1" fontAlgn="base" latinLnBrk="0" hangingPunct="1">
              <a:lnSpc>
                <a:spcPct val="100000"/>
              </a:lnSpc>
              <a:spcBef>
                <a:spcPts val="800"/>
              </a:spcBef>
              <a:spcAft>
                <a:spcPct val="0"/>
              </a:spcAft>
              <a:buClrTx/>
              <a:buSzTx/>
              <a:buFont typeface="Arial" panose="020B0604020202020204" pitchFamily="34" charset="0"/>
              <a:buNone/>
              <a:tabLst/>
              <a:defRPr sz="3200">
                <a:solidFill>
                  <a:srgbClr val="EC2227"/>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marL="0" marR="0" lvl="0" indent="0" algn="l" defTabSz="609585" rtl="0" eaLnBrk="1" fontAlgn="base" latinLnBrk="0" hangingPunct="1">
              <a:lnSpc>
                <a:spcPct val="100000"/>
              </a:lnSpc>
              <a:spcBef>
                <a:spcPts val="800"/>
              </a:spcBef>
              <a:spcAft>
                <a:spcPct val="0"/>
              </a:spcAft>
              <a:buClrTx/>
              <a:buSzTx/>
              <a:buFont typeface="Arial" panose="020B0604020202020204" pitchFamily="34" charset="0"/>
              <a:buNone/>
              <a:tabLst/>
              <a:defRPr/>
            </a:pPr>
            <a:r>
              <a:rPr lang="en-US" dirty="0"/>
              <a:t>Implementation Guides</a:t>
            </a:r>
          </a:p>
          <a:p>
            <a:endParaRPr lang="en-US" dirty="0"/>
          </a:p>
        </p:txBody>
      </p:sp>
      <p:sp>
        <p:nvSpPr>
          <p:cNvPr id="20" name="Text Placeholder 19"/>
          <p:cNvSpPr>
            <a:spLocks noGrp="1"/>
          </p:cNvSpPr>
          <p:nvPr>
            <p:ph type="body" sz="quarter" idx="10" hasCustomPrompt="1"/>
          </p:nvPr>
        </p:nvSpPr>
        <p:spPr>
          <a:xfrm>
            <a:off x="1574800" y="4961611"/>
            <a:ext cx="5368587" cy="550333"/>
          </a:xfrm>
        </p:spPr>
        <p:txBody>
          <a:bodyPr anchor="b">
            <a:noAutofit/>
          </a:bodyPr>
          <a:lstStyle>
            <a:lvl1pPr marL="0" marR="0" indent="0" algn="l" defTabSz="609585" rtl="0" eaLnBrk="1" fontAlgn="auto" latinLnBrk="0" hangingPunct="1">
              <a:lnSpc>
                <a:spcPct val="100000"/>
              </a:lnSpc>
              <a:spcBef>
                <a:spcPts val="0"/>
              </a:spcBef>
              <a:spcAft>
                <a:spcPts val="0"/>
              </a:spcAft>
              <a:buClrTx/>
              <a:buSzTx/>
              <a:buFontTx/>
              <a:buNone/>
              <a:tabLst/>
              <a:defRPr sz="2667"/>
            </a:lvl1pPr>
          </a:lstStyle>
          <a:p>
            <a:pPr lvl="0"/>
            <a:r>
              <a:rPr lang="en-US" noProof="0"/>
              <a:t>Eric Haas</a:t>
            </a:r>
            <a:endParaRPr lang="en-US" noProof="0" dirty="0"/>
          </a:p>
        </p:txBody>
      </p:sp>
      <p:sp>
        <p:nvSpPr>
          <p:cNvPr id="8" name="Footer Placeholder 4">
            <a:extLst>
              <a:ext uri="{FF2B5EF4-FFF2-40B4-BE49-F238E27FC236}">
                <a16:creationId xmlns:a16="http://schemas.microsoft.com/office/drawing/2014/main" id="{8E2087E9-637C-4C09-8985-3BAE95EB3A0C}"/>
              </a:ext>
            </a:extLst>
          </p:cNvPr>
          <p:cNvSpPr>
            <a:spLocks noGrp="1"/>
          </p:cNvSpPr>
          <p:nvPr>
            <p:ph type="ftr" sz="quarter" idx="11"/>
          </p:nvPr>
        </p:nvSpPr>
        <p:spPr>
          <a:xfrm>
            <a:off x="1428751" y="6436784"/>
            <a:ext cx="6305549" cy="209549"/>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Date Placeholder 3">
            <a:extLst>
              <a:ext uri="{FF2B5EF4-FFF2-40B4-BE49-F238E27FC236}">
                <a16:creationId xmlns:a16="http://schemas.microsoft.com/office/drawing/2014/main" id="{AEAF7E73-D995-4378-86E2-E0B1F5C1F622}"/>
              </a:ext>
            </a:extLst>
          </p:cNvPr>
          <p:cNvSpPr>
            <a:spLocks noGrp="1"/>
          </p:cNvSpPr>
          <p:nvPr>
            <p:ph type="dt" sz="half" idx="12"/>
          </p:nvPr>
        </p:nvSpPr>
        <p:spPr>
          <a:xfrm>
            <a:off x="1574801" y="5670551"/>
            <a:ext cx="1739900" cy="277283"/>
          </a:xfrm>
        </p:spPr>
        <p:txBody>
          <a:bodyPr lIns="0" tIns="0" rIns="0" bIns="0" anchor="b">
            <a:noAutofit/>
          </a:bodyPr>
          <a:lstStyle>
            <a:lvl1pPr>
              <a:defRPr sz="2400"/>
            </a:lvl1pPr>
          </a:lstStyle>
          <a:p>
            <a:fld id="{23F303CC-BC6F-44EE-9A09-81F690F71D2E}" type="datetime1">
              <a:rPr lang="en-US" altLang="en-US" smtClean="0"/>
              <a:t>6/6/21</a:t>
            </a:fld>
            <a:endParaRPr lang="en-US" altLang="en-US" dirty="0"/>
          </a:p>
        </p:txBody>
      </p:sp>
      <p:pic>
        <p:nvPicPr>
          <p:cNvPr id="15" name="Picture 14" descr="Creative Commons Licence">
            <a:extLst>
              <a:ext uri="{FF2B5EF4-FFF2-40B4-BE49-F238E27FC236}">
                <a16:creationId xmlns:a16="http://schemas.microsoft.com/office/drawing/2014/main" id="{B400A948-C3CD-4AB8-A0B0-5E7E9538E39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83909" y="6239934"/>
            <a:ext cx="1117600" cy="393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8926BE3-F26A-44BC-B1F1-8AC7C357627E}"/>
              </a:ext>
            </a:extLst>
          </p:cNvPr>
          <p:cNvPicPr>
            <a:picLocks noChangeAspect="1"/>
          </p:cNvPicPr>
          <p:nvPr userDrawn="1"/>
        </p:nvPicPr>
        <p:blipFill>
          <a:blip r:embed="rId4"/>
          <a:stretch>
            <a:fillRect/>
          </a:stretch>
        </p:blipFill>
        <p:spPr>
          <a:xfrm>
            <a:off x="8889591" y="3690178"/>
            <a:ext cx="2572405" cy="620644"/>
          </a:xfrm>
          <a:prstGeom prst="rect">
            <a:avLst/>
          </a:prstGeom>
        </p:spPr>
      </p:pic>
    </p:spTree>
    <p:extLst>
      <p:ext uri="{BB962C8B-B14F-4D97-AF65-F5344CB8AC3E}">
        <p14:creationId xmlns:p14="http://schemas.microsoft.com/office/powerpoint/2010/main" val="2401620388"/>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772DE4-7B37-4BBF-9A7D-6A9C4C776CAE}"/>
              </a:ext>
            </a:extLst>
          </p:cNvPr>
          <p:cNvSpPr/>
          <p:nvPr/>
        </p:nvSpPr>
        <p:spPr>
          <a:xfrm>
            <a:off x="0" y="967317"/>
            <a:ext cx="12192000" cy="3124200"/>
          </a:xfrm>
          <a:prstGeom prst="rect">
            <a:avLst/>
          </a:prstGeom>
          <a:solidFill>
            <a:srgbClr val="BABCB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pic>
        <p:nvPicPr>
          <p:cNvPr id="4" name="Picture 7">
            <a:extLst>
              <a:ext uri="{FF2B5EF4-FFF2-40B4-BE49-F238E27FC236}">
                <a16:creationId xmlns:a16="http://schemas.microsoft.com/office/drawing/2014/main" id="{2A8297D7-F64D-40E5-9A05-32B16C0C76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73FCBA1A-7FAD-4191-9B4F-C104C0F01C31}"/>
              </a:ext>
            </a:extLst>
          </p:cNvPr>
          <p:cNvCxnSpPr/>
          <p:nvPr/>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E36367C-A9EE-4A42-8187-82709238888C}"/>
              </a:ext>
            </a:extLst>
          </p:cNvPr>
          <p:cNvCxnSpPr/>
          <p:nvPr/>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36E5EE3-C0A6-45E3-B498-80B24E58FEBC}"/>
              </a:ext>
            </a:extLst>
          </p:cNvPr>
          <p:cNvCxnSpPr/>
          <p:nvPr/>
        </p:nvCxnSpPr>
        <p:spPr>
          <a:xfrm>
            <a:off x="609600" y="1454151"/>
            <a:ext cx="0" cy="2150533"/>
          </a:xfrm>
          <a:prstGeom prst="line">
            <a:avLst/>
          </a:prstGeom>
          <a:ln w="6350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63084" y="1173980"/>
            <a:ext cx="10748461" cy="2710827"/>
          </a:xfrm>
        </p:spPr>
        <p:txBody>
          <a:bodyPr>
            <a:noAutofit/>
          </a:bodyPr>
          <a:lstStyle>
            <a:lvl1pPr marL="0" marR="0" indent="0" algn="l" defTabSz="609585" rtl="0" eaLnBrk="1" fontAlgn="auto" latinLnBrk="0" hangingPunct="1">
              <a:lnSpc>
                <a:spcPct val="100000"/>
              </a:lnSpc>
              <a:spcBef>
                <a:spcPct val="0"/>
              </a:spcBef>
              <a:spcAft>
                <a:spcPts val="0"/>
              </a:spcAft>
              <a:buClrTx/>
              <a:buSzTx/>
              <a:buFontTx/>
              <a:buNone/>
              <a:tabLst/>
              <a:defRPr sz="4000" b="1" cap="all" spc="160"/>
            </a:lvl1pPr>
          </a:lstStyle>
          <a:p>
            <a:r>
              <a:rPr lang="en-US" dirty="0"/>
              <a:t>Click to edit Master title style</a:t>
            </a:r>
          </a:p>
        </p:txBody>
      </p:sp>
      <p:sp>
        <p:nvSpPr>
          <p:cNvPr id="8" name="Footer Placeholder 4">
            <a:extLst>
              <a:ext uri="{FF2B5EF4-FFF2-40B4-BE49-F238E27FC236}">
                <a16:creationId xmlns:a16="http://schemas.microsoft.com/office/drawing/2014/main" id="{9170F17B-552A-4993-A6F0-1A6FE335872E}"/>
              </a:ext>
            </a:extLst>
          </p:cNvPr>
          <p:cNvSpPr>
            <a:spLocks noGrp="1"/>
          </p:cNvSpPr>
          <p:nvPr>
            <p:ph type="ftr" sz="quarter" idx="10"/>
          </p:nvPr>
        </p:nvSpPr>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9" name="Slide Number Placeholder 5">
            <a:extLst>
              <a:ext uri="{FF2B5EF4-FFF2-40B4-BE49-F238E27FC236}">
                <a16:creationId xmlns:a16="http://schemas.microsoft.com/office/drawing/2014/main" id="{BB0BA930-B0EF-47CE-BD25-2934A0B21EBF}"/>
              </a:ext>
            </a:extLst>
          </p:cNvPr>
          <p:cNvSpPr>
            <a:spLocks noGrp="1"/>
          </p:cNvSpPr>
          <p:nvPr>
            <p:ph type="sldNum" sz="quarter" idx="11"/>
          </p:nvPr>
        </p:nvSpPr>
        <p:spPr>
          <a:xfrm>
            <a:off x="10229850" y="6389683"/>
            <a:ext cx="361951" cy="226664"/>
          </a:xfrm>
        </p:spPr>
        <p:txBody>
          <a:bodyPr/>
          <a:lstStyle>
            <a:lvl1pPr>
              <a:defRPr/>
            </a:lvl1pPr>
          </a:lstStyle>
          <a:p>
            <a:fld id="{6CACE926-AEF5-4BFE-8BD7-24414108CB7B}" type="slidenum">
              <a:rPr lang="en-US" altLang="en-US"/>
              <a:pPr/>
              <a:t>‹#›</a:t>
            </a:fld>
            <a:endParaRPr lang="en-US" altLang="en-US" dirty="0"/>
          </a:p>
        </p:txBody>
      </p:sp>
      <p:pic>
        <p:nvPicPr>
          <p:cNvPr id="15" name="Picture 14">
            <a:extLst>
              <a:ext uri="{FF2B5EF4-FFF2-40B4-BE49-F238E27FC236}">
                <a16:creationId xmlns:a16="http://schemas.microsoft.com/office/drawing/2014/main" id="{7EE7A39D-7D27-433D-99F1-A2BA7416BCEA}"/>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135986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a:t>
            </a:r>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3565728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Introduction/About HL7">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D5359A-71C1-4F1C-B937-058A7F7778DA}"/>
              </a:ext>
            </a:extLst>
          </p:cNvPr>
          <p:cNvSpPr/>
          <p:nvPr/>
        </p:nvSpPr>
        <p:spPr>
          <a:xfrm>
            <a:off x="0" y="2042584"/>
            <a:ext cx="12192000" cy="3835400"/>
          </a:xfrm>
          <a:prstGeom prst="rect">
            <a:avLst/>
          </a:prstGeom>
          <a:solidFill>
            <a:srgbClr val="74767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endParaRPr lang="en-US" sz="2400"/>
          </a:p>
        </p:txBody>
      </p:sp>
      <p:cxnSp>
        <p:nvCxnSpPr>
          <p:cNvPr id="7" name="Straight Connector 6">
            <a:extLst>
              <a:ext uri="{FF2B5EF4-FFF2-40B4-BE49-F238E27FC236}">
                <a16:creationId xmlns:a16="http://schemas.microsoft.com/office/drawing/2014/main" id="{7327EDEA-85E0-43BD-98D1-4E2C554ABAE4}"/>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7" y="274639"/>
            <a:ext cx="10764204" cy="1043103"/>
          </a:xfrm>
        </p:spPr>
        <p:txBody>
          <a:bodyPr>
            <a:noAutofit/>
          </a:bodyPr>
          <a:lstStyle>
            <a:lvl1pPr algn="l">
              <a:defRPr sz="4000" b="1" i="0" spc="27">
                <a:solidFill>
                  <a:srgbClr val="EC2227"/>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18196" y="2404880"/>
            <a:ext cx="5072811" cy="3272915"/>
          </a:xfrm>
        </p:spPr>
        <p:txBody>
          <a:bodyPr>
            <a:noAutofit/>
          </a:bodyPr>
          <a:lstStyle>
            <a:lvl1pPr>
              <a:spcBef>
                <a:spcPts val="800"/>
              </a:spcBef>
              <a:spcAft>
                <a:spcPts val="0"/>
              </a:spcAft>
              <a:defRPr sz="3200">
                <a:solidFill>
                  <a:schemeClr val="bg1"/>
                </a:solidFill>
              </a:defRPr>
            </a:lvl1pPr>
            <a:lvl2pPr>
              <a:spcBef>
                <a:spcPts val="800"/>
              </a:spcBef>
              <a:spcAft>
                <a:spcPts val="0"/>
              </a:spcAft>
              <a:defRPr sz="2667">
                <a:solidFill>
                  <a:schemeClr val="bg1"/>
                </a:solidFill>
              </a:defRPr>
            </a:lvl2pPr>
            <a:lvl3pPr>
              <a:spcBef>
                <a:spcPts val="800"/>
              </a:spcBef>
              <a:spcAft>
                <a:spcPts val="0"/>
              </a:spcAft>
              <a:defRPr sz="2667">
                <a:solidFill>
                  <a:schemeClr val="bg1"/>
                </a:solidFill>
              </a:defRPr>
            </a:lvl3pPr>
            <a:lvl4pPr>
              <a:spcBef>
                <a:spcPts val="800"/>
              </a:spcBef>
              <a:spcAft>
                <a:spcPts val="0"/>
              </a:spcAft>
              <a:defRPr sz="2667">
                <a:solidFill>
                  <a:schemeClr val="bg1"/>
                </a:solidFill>
              </a:defRPr>
            </a:lvl4pPr>
            <a:lvl5pPr>
              <a:spcBef>
                <a:spcPts val="800"/>
              </a:spcBef>
              <a:spcAft>
                <a:spcPts val="0"/>
              </a:spcAft>
              <a:defRPr sz="2667">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552678" y="2404880"/>
            <a:ext cx="5115820" cy="3272915"/>
          </a:xfrm>
        </p:spPr>
        <p:txBody>
          <a:bodyPr>
            <a:noAutofit/>
          </a:bodyPr>
          <a:lstStyle>
            <a:lvl1pPr>
              <a:spcBef>
                <a:spcPts val="800"/>
              </a:spcBef>
              <a:spcAft>
                <a:spcPts val="0"/>
              </a:spcAft>
              <a:defRPr sz="3200">
                <a:solidFill>
                  <a:schemeClr val="bg1"/>
                </a:solidFill>
              </a:defRPr>
            </a:lvl1pPr>
            <a:lvl2pPr>
              <a:spcBef>
                <a:spcPts val="800"/>
              </a:spcBef>
              <a:spcAft>
                <a:spcPts val="0"/>
              </a:spcAft>
              <a:defRPr sz="2667">
                <a:solidFill>
                  <a:schemeClr val="bg1"/>
                </a:solidFill>
              </a:defRPr>
            </a:lvl2pPr>
            <a:lvl3pPr>
              <a:spcBef>
                <a:spcPts val="800"/>
              </a:spcBef>
              <a:spcAft>
                <a:spcPts val="0"/>
              </a:spcAft>
              <a:defRPr sz="2667">
                <a:solidFill>
                  <a:schemeClr val="bg1"/>
                </a:solidFill>
              </a:defRPr>
            </a:lvl3pPr>
            <a:lvl4pPr>
              <a:spcBef>
                <a:spcPts val="800"/>
              </a:spcBef>
              <a:spcAft>
                <a:spcPts val="0"/>
              </a:spcAft>
              <a:defRPr sz="2667">
                <a:solidFill>
                  <a:schemeClr val="bg1"/>
                </a:solidFill>
              </a:defRPr>
            </a:lvl4pPr>
            <a:lvl5pPr>
              <a:spcBef>
                <a:spcPts val="800"/>
              </a:spcBef>
              <a:spcAft>
                <a:spcPts val="0"/>
              </a:spcAft>
              <a:defRPr sz="2667">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7">
            <a:extLst>
              <a:ext uri="{FF2B5EF4-FFF2-40B4-BE49-F238E27FC236}">
                <a16:creationId xmlns:a16="http://schemas.microsoft.com/office/drawing/2014/main" id="{067910ED-D018-4319-88FD-DAB2B5D4BDE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1B79FEF5-9CA3-4F0D-B630-32AFA2457A35}"/>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3138C42-3D0D-49E6-AEDA-875F61C1D236}"/>
              </a:ext>
            </a:extLst>
          </p:cNvPr>
          <p:cNvCxnSpPr/>
          <p:nvPr userDrawn="1"/>
        </p:nvCxnSpPr>
        <p:spPr>
          <a:xfrm>
            <a:off x="9990756" y="6333307"/>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Footer Placeholder 4">
            <a:extLst>
              <a:ext uri="{FF2B5EF4-FFF2-40B4-BE49-F238E27FC236}">
                <a16:creationId xmlns:a16="http://schemas.microsoft.com/office/drawing/2014/main" id="{6C4765DB-7105-45CC-BD97-DDD21BCA1C4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6" name="Slide Number Placeholder 5">
            <a:extLst>
              <a:ext uri="{FF2B5EF4-FFF2-40B4-BE49-F238E27FC236}">
                <a16:creationId xmlns:a16="http://schemas.microsoft.com/office/drawing/2014/main" id="{B27C9CD6-C0E0-49A9-B421-58D41DC0407D}"/>
              </a:ext>
            </a:extLst>
          </p:cNvPr>
          <p:cNvSpPr>
            <a:spLocks noGrp="1"/>
          </p:cNvSpPr>
          <p:nvPr>
            <p:ph type="sldNum" sz="quarter" idx="11"/>
          </p:nvPr>
        </p:nvSpPr>
        <p:spPr>
          <a:xfrm>
            <a:off x="10044955" y="6369115"/>
            <a:ext cx="361951" cy="211667"/>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A8FD7BF5-33BE-4FBC-8618-5123D8168DEC}"/>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24228069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CBE319CE-C3E8-4959-82B4-EDCA67B60E60}"/>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7" y="277847"/>
            <a:ext cx="2917044" cy="1039895"/>
          </a:xfrm>
        </p:spPr>
        <p:txBody>
          <a:bodyPr>
            <a:noAutofit/>
          </a:bodyPr>
          <a:lstStyle>
            <a:lvl1pPr algn="l">
              <a:defRPr sz="2667"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4262967" y="469592"/>
            <a:ext cx="7448551" cy="1151291"/>
          </a:xfrm>
        </p:spPr>
        <p:txBody>
          <a:bodyPr>
            <a:noAutofit/>
          </a:bodyPr>
          <a:lstStyle>
            <a:lvl1pPr marL="0" indent="0">
              <a:buNone/>
              <a:defRPr sz="4000"/>
            </a:lvl1pPr>
            <a:lvl2pPr marL="609585" indent="0">
              <a:buNone/>
              <a:defRPr sz="1733"/>
            </a:lvl2pPr>
            <a:lvl3pPr marL="1219170" indent="0">
              <a:buNone/>
              <a:defRPr sz="1733"/>
            </a:lvl3pPr>
            <a:lvl4pPr marL="1828754" indent="0">
              <a:buNone/>
              <a:defRPr sz="1733"/>
            </a:lvl4pPr>
            <a:lvl5pPr marL="2438339" indent="0">
              <a:buNone/>
              <a:defRPr sz="1733"/>
            </a:lvl5pPr>
          </a:lstStyle>
          <a:p>
            <a:pPr lvl="0"/>
            <a:r>
              <a:rPr lang="en-US" dirty="0"/>
              <a:t>Click to edit Master text styles</a:t>
            </a:r>
          </a:p>
        </p:txBody>
      </p:sp>
      <p:sp>
        <p:nvSpPr>
          <p:cNvPr id="19" name="Text Placeholder 18"/>
          <p:cNvSpPr>
            <a:spLocks noGrp="1"/>
          </p:cNvSpPr>
          <p:nvPr>
            <p:ph type="body" sz="quarter" idx="14"/>
          </p:nvPr>
        </p:nvSpPr>
        <p:spPr>
          <a:xfrm>
            <a:off x="4262967"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dirty="0"/>
              <a:t>Click to edit Master text styles</a:t>
            </a:r>
          </a:p>
        </p:txBody>
      </p:sp>
      <p:sp>
        <p:nvSpPr>
          <p:cNvPr id="21" name="Picture Placeholder 20"/>
          <p:cNvSpPr>
            <a:spLocks noGrp="1"/>
          </p:cNvSpPr>
          <p:nvPr>
            <p:ph type="pic" sz="quarter" idx="15"/>
          </p:nvPr>
        </p:nvSpPr>
        <p:spPr>
          <a:xfrm>
            <a:off x="4262968" y="2036064"/>
            <a:ext cx="2133187" cy="1772501"/>
          </a:xfrm>
        </p:spPr>
        <p:txBody>
          <a:bodyPr rtlCol="0" anchor="ctr">
            <a:noAutofit/>
          </a:bodyPr>
          <a:lstStyle>
            <a:lvl1pPr algn="ctr">
              <a:defRPr sz="1200"/>
            </a:lvl1pPr>
          </a:lstStyle>
          <a:p>
            <a:pPr lvl="0"/>
            <a:r>
              <a:rPr lang="en-US" noProof="0" dirty="0"/>
              <a:t>Click icon to add picture</a:t>
            </a:r>
          </a:p>
        </p:txBody>
      </p:sp>
      <p:sp>
        <p:nvSpPr>
          <p:cNvPr id="22" name="Text Placeholder 18"/>
          <p:cNvSpPr>
            <a:spLocks noGrp="1"/>
          </p:cNvSpPr>
          <p:nvPr>
            <p:ph type="body" sz="quarter" idx="16"/>
          </p:nvPr>
        </p:nvSpPr>
        <p:spPr>
          <a:xfrm>
            <a:off x="4262967"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dirty="0"/>
              <a:t>Click to edit Master text styles</a:t>
            </a:r>
          </a:p>
        </p:txBody>
      </p:sp>
      <p:sp>
        <p:nvSpPr>
          <p:cNvPr id="29" name="Text Placeholder 18"/>
          <p:cNvSpPr>
            <a:spLocks noGrp="1"/>
          </p:cNvSpPr>
          <p:nvPr>
            <p:ph type="body" sz="quarter" idx="17"/>
          </p:nvPr>
        </p:nvSpPr>
        <p:spPr>
          <a:xfrm>
            <a:off x="9578358"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30" name="Picture Placeholder 20"/>
          <p:cNvSpPr>
            <a:spLocks noGrp="1"/>
          </p:cNvSpPr>
          <p:nvPr>
            <p:ph type="pic" sz="quarter" idx="18"/>
          </p:nvPr>
        </p:nvSpPr>
        <p:spPr>
          <a:xfrm>
            <a:off x="9578359" y="2036064"/>
            <a:ext cx="2133187" cy="1772501"/>
          </a:xfrm>
        </p:spPr>
        <p:txBody>
          <a:bodyPr rtlCol="0" anchor="ctr">
            <a:noAutofit/>
          </a:bodyPr>
          <a:lstStyle>
            <a:lvl1pPr algn="ctr">
              <a:defRPr sz="1200"/>
            </a:lvl1pPr>
          </a:lstStyle>
          <a:p>
            <a:pPr lvl="0"/>
            <a:r>
              <a:rPr lang="en-US" noProof="0"/>
              <a:t>Click icon to add picture</a:t>
            </a:r>
            <a:endParaRPr lang="en-US" noProof="0" dirty="0"/>
          </a:p>
        </p:txBody>
      </p:sp>
      <p:sp>
        <p:nvSpPr>
          <p:cNvPr id="31" name="Text Placeholder 18"/>
          <p:cNvSpPr>
            <a:spLocks noGrp="1"/>
          </p:cNvSpPr>
          <p:nvPr>
            <p:ph type="body" sz="quarter" idx="19"/>
          </p:nvPr>
        </p:nvSpPr>
        <p:spPr>
          <a:xfrm>
            <a:off x="9578358"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sp>
        <p:nvSpPr>
          <p:cNvPr id="32" name="Text Placeholder 18"/>
          <p:cNvSpPr>
            <a:spLocks noGrp="1"/>
          </p:cNvSpPr>
          <p:nvPr>
            <p:ph type="body" sz="quarter" idx="20"/>
          </p:nvPr>
        </p:nvSpPr>
        <p:spPr>
          <a:xfrm>
            <a:off x="6917445" y="3956147"/>
            <a:ext cx="2133188" cy="504979"/>
          </a:xfrm>
        </p:spPr>
        <p:txBody>
          <a:bodyPr anchor="b">
            <a:noAutofit/>
          </a:bodyPr>
          <a:lstStyle>
            <a:lvl1pPr marL="0" indent="0">
              <a:buNone/>
              <a:defRPr sz="1600" b="1"/>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dirty="0"/>
              <a:t>Click to edit Master text styles</a:t>
            </a:r>
          </a:p>
        </p:txBody>
      </p:sp>
      <p:sp>
        <p:nvSpPr>
          <p:cNvPr id="33" name="Picture Placeholder 20"/>
          <p:cNvSpPr>
            <a:spLocks noGrp="1"/>
          </p:cNvSpPr>
          <p:nvPr>
            <p:ph type="pic" sz="quarter" idx="21"/>
          </p:nvPr>
        </p:nvSpPr>
        <p:spPr>
          <a:xfrm>
            <a:off x="6917445" y="2036064"/>
            <a:ext cx="2133187" cy="1772501"/>
          </a:xfrm>
        </p:spPr>
        <p:txBody>
          <a:bodyPr rtlCol="0" anchor="ctr">
            <a:noAutofit/>
          </a:bodyPr>
          <a:lstStyle>
            <a:lvl1pPr algn="ctr">
              <a:defRPr sz="1200"/>
            </a:lvl1pPr>
          </a:lstStyle>
          <a:p>
            <a:pPr lvl="0"/>
            <a:r>
              <a:rPr lang="en-US" noProof="0"/>
              <a:t>Click icon to add picture</a:t>
            </a:r>
            <a:endParaRPr lang="en-US" noProof="0" dirty="0"/>
          </a:p>
        </p:txBody>
      </p:sp>
      <p:sp>
        <p:nvSpPr>
          <p:cNvPr id="34" name="Text Placeholder 18"/>
          <p:cNvSpPr>
            <a:spLocks noGrp="1"/>
          </p:cNvSpPr>
          <p:nvPr>
            <p:ph type="body" sz="quarter" idx="22"/>
          </p:nvPr>
        </p:nvSpPr>
        <p:spPr>
          <a:xfrm>
            <a:off x="6917445" y="4546695"/>
            <a:ext cx="2133188" cy="1259171"/>
          </a:xfrm>
        </p:spPr>
        <p:txBody>
          <a:bodyPr>
            <a:noAutofit/>
          </a:bodyPr>
          <a:lstStyle>
            <a:lvl1pPr marL="0" indent="0">
              <a:buNone/>
              <a:defRPr sz="1200" b="0"/>
            </a:lvl1pPr>
            <a:lvl2pPr marL="609585" indent="0">
              <a:buNone/>
              <a:defRPr sz="1600"/>
            </a:lvl2pPr>
            <a:lvl3pPr marL="1219170" indent="0">
              <a:buNone/>
              <a:defRPr sz="1600"/>
            </a:lvl3pPr>
            <a:lvl4pPr marL="1828754" indent="0">
              <a:buNone/>
              <a:defRPr sz="1600"/>
            </a:lvl4pPr>
            <a:lvl5pPr marL="2438339" indent="0">
              <a:buNone/>
              <a:defRPr sz="1600"/>
            </a:lvl5pPr>
          </a:lstStyle>
          <a:p>
            <a:pPr lvl="0"/>
            <a:r>
              <a:rPr lang="en-US"/>
              <a:t>Click to edit Master text styles</a:t>
            </a:r>
          </a:p>
        </p:txBody>
      </p:sp>
      <p:pic>
        <p:nvPicPr>
          <p:cNvPr id="38" name="Picture 7">
            <a:extLst>
              <a:ext uri="{FF2B5EF4-FFF2-40B4-BE49-F238E27FC236}">
                <a16:creationId xmlns:a16="http://schemas.microsoft.com/office/drawing/2014/main" id="{A1F7B16F-FA00-4CF8-85FF-23562FF8C5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E7A3F6A3-4446-4B1D-8AE4-E339A1D12BF5}"/>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165DAB-93B1-47DA-9A7A-30183B302BFA}"/>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1" name="Footer Placeholder 4">
            <a:extLst>
              <a:ext uri="{FF2B5EF4-FFF2-40B4-BE49-F238E27FC236}">
                <a16:creationId xmlns:a16="http://schemas.microsoft.com/office/drawing/2014/main" id="{86364F0F-A2BB-480B-88A7-F41748072267}"/>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42" name="Slide Number Placeholder 5">
            <a:extLst>
              <a:ext uri="{FF2B5EF4-FFF2-40B4-BE49-F238E27FC236}">
                <a16:creationId xmlns:a16="http://schemas.microsoft.com/office/drawing/2014/main" id="{CF4B7E0D-AED0-4F82-A3F4-D689786256AC}"/>
              </a:ext>
            </a:extLst>
          </p:cNvPr>
          <p:cNvSpPr>
            <a:spLocks noGrp="1"/>
          </p:cNvSpPr>
          <p:nvPr>
            <p:ph type="sldNum" sz="quarter" idx="11"/>
          </p:nvPr>
        </p:nvSpPr>
        <p:spPr>
          <a:xfrm>
            <a:off x="10229850" y="6412509"/>
            <a:ext cx="361951" cy="211667"/>
          </a:xfrm>
        </p:spPr>
        <p:txBody>
          <a:bodyPr/>
          <a:lstStyle>
            <a:lvl1pPr>
              <a:defRPr/>
            </a:lvl1pPr>
          </a:lstStyle>
          <a:p>
            <a:fld id="{6CACE926-AEF5-4BFE-8BD7-24414108CB7B}" type="slidenum">
              <a:rPr lang="en-US" altLang="en-US"/>
              <a:pPr/>
              <a:t>‹#›</a:t>
            </a:fld>
            <a:endParaRPr lang="en-US" altLang="en-US" dirty="0"/>
          </a:p>
        </p:txBody>
      </p:sp>
      <p:pic>
        <p:nvPicPr>
          <p:cNvPr id="23" name="Picture 22">
            <a:extLst>
              <a:ext uri="{FF2B5EF4-FFF2-40B4-BE49-F238E27FC236}">
                <a16:creationId xmlns:a16="http://schemas.microsoft.com/office/drawing/2014/main" id="{E45B2C87-FDD9-4E77-B156-EB0F304DBA95}"/>
              </a:ext>
            </a:extLst>
          </p:cNvPr>
          <p:cNvPicPr>
            <a:picLocks noChangeAspect="1"/>
          </p:cNvPicPr>
          <p:nvPr userDrawn="1"/>
        </p:nvPicPr>
        <p:blipFill>
          <a:blip r:embed="rId3"/>
          <a:stretch>
            <a:fillRect/>
          </a:stretch>
        </p:blipFill>
        <p:spPr>
          <a:xfrm>
            <a:off x="11306528" y="6059062"/>
            <a:ext cx="445587" cy="658693"/>
          </a:xfrm>
          <a:prstGeom prst="rect">
            <a:avLst/>
          </a:prstGeom>
        </p:spPr>
      </p:pic>
    </p:spTree>
    <p:extLst>
      <p:ext uri="{BB962C8B-B14F-4D97-AF65-F5344CB8AC3E}">
        <p14:creationId xmlns:p14="http://schemas.microsoft.com/office/powerpoint/2010/main" val="3999290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Column Tex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22CE2-2441-4806-BD21-3C89814DB123}"/>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4639"/>
            <a:ext cx="10972800" cy="1043103"/>
          </a:xfrm>
        </p:spPr>
        <p:txBody>
          <a:bodyPr>
            <a:noAutofit/>
          </a:bodyPr>
          <a:lstStyle>
            <a:lvl1pPr algn="l">
              <a:defRPr sz="4000"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819150" y="1513192"/>
            <a:ext cx="10971844" cy="4501401"/>
          </a:xfrm>
        </p:spPr>
        <p:txBody>
          <a:bodyPr>
            <a:noAutofit/>
          </a:bodyPr>
          <a:lstStyle>
            <a:lvl1pPr marL="243834" indent="-243834" algn="l">
              <a:spcBef>
                <a:spcPts val="800"/>
              </a:spcBef>
              <a:spcAft>
                <a:spcPts val="0"/>
              </a:spcAft>
              <a:defRPr sz="3200"/>
            </a:lvl1pPr>
            <a:lvl2pPr>
              <a:spcBef>
                <a:spcPts val="800"/>
              </a:spcBef>
              <a:spcAft>
                <a:spcPts val="0"/>
              </a:spcAft>
              <a:defRPr sz="2667"/>
            </a:lvl2pPr>
            <a:lvl3pPr>
              <a:spcBef>
                <a:spcPts val="800"/>
              </a:spcBef>
              <a:spcAft>
                <a:spcPts val="0"/>
              </a:spcAft>
              <a:defRPr sz="2400"/>
            </a:lvl3pPr>
            <a:lvl4pPr>
              <a:spcBef>
                <a:spcPts val="800"/>
              </a:spcBef>
              <a:spcAft>
                <a:spcPts val="0"/>
              </a:spcAft>
              <a:defRPr sz="2400"/>
            </a:lvl4pPr>
            <a:lvl5pPr>
              <a:spcBef>
                <a:spcPts val="800"/>
              </a:spcBef>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7">
            <a:extLst>
              <a:ext uri="{FF2B5EF4-FFF2-40B4-BE49-F238E27FC236}">
                <a16:creationId xmlns:a16="http://schemas.microsoft.com/office/drawing/2014/main" id="{FF1A4796-4A3E-4E23-A65F-C2EDA7AAAA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9DDE4C12-BE4C-4EEF-82CA-ADF374584E2B}"/>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C98D77-F5F9-4313-9DC7-5F790F5F2129}"/>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Footer Placeholder 4">
            <a:extLst>
              <a:ext uri="{FF2B5EF4-FFF2-40B4-BE49-F238E27FC236}">
                <a16:creationId xmlns:a16="http://schemas.microsoft.com/office/drawing/2014/main" id="{3278E695-3242-46C8-A5D0-91F98BE1AA7A}"/>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4" name="Slide Number Placeholder 5">
            <a:extLst>
              <a:ext uri="{FF2B5EF4-FFF2-40B4-BE49-F238E27FC236}">
                <a16:creationId xmlns:a16="http://schemas.microsoft.com/office/drawing/2014/main" id="{87358656-6BAF-4839-9468-448334EC23F1}"/>
              </a:ext>
            </a:extLst>
          </p:cNvPr>
          <p:cNvSpPr>
            <a:spLocks noGrp="1"/>
          </p:cNvSpPr>
          <p:nvPr>
            <p:ph type="sldNum" sz="quarter" idx="11"/>
          </p:nvPr>
        </p:nvSpPr>
        <p:spPr>
          <a:xfrm>
            <a:off x="10217150" y="6411413"/>
            <a:ext cx="361951" cy="211667"/>
          </a:xfrm>
        </p:spPr>
        <p:txBody>
          <a:bodyPr/>
          <a:lstStyle>
            <a:lvl1pPr>
              <a:defRPr/>
            </a:lvl1pPr>
          </a:lstStyle>
          <a:p>
            <a:fld id="{6CACE926-AEF5-4BFE-8BD7-24414108CB7B}" type="slidenum">
              <a:rPr lang="en-US" altLang="en-US"/>
              <a:pPr/>
              <a:t>‹#›</a:t>
            </a:fld>
            <a:endParaRPr lang="en-US" altLang="en-US" dirty="0"/>
          </a:p>
        </p:txBody>
      </p:sp>
      <p:pic>
        <p:nvPicPr>
          <p:cNvPr id="14" name="Picture 13">
            <a:extLst>
              <a:ext uri="{FF2B5EF4-FFF2-40B4-BE49-F238E27FC236}">
                <a16:creationId xmlns:a16="http://schemas.microsoft.com/office/drawing/2014/main" id="{05F398E7-6FEF-4D50-828A-862C7A6A8A1D}"/>
              </a:ext>
            </a:extLst>
          </p:cNvPr>
          <p:cNvPicPr>
            <a:picLocks noChangeAspect="1"/>
          </p:cNvPicPr>
          <p:nvPr userDrawn="1"/>
        </p:nvPicPr>
        <p:blipFill>
          <a:blip r:embed="rId3"/>
          <a:stretch>
            <a:fillRect/>
          </a:stretch>
        </p:blipFill>
        <p:spPr>
          <a:xfrm>
            <a:off x="11265957" y="6036324"/>
            <a:ext cx="445587" cy="658693"/>
          </a:xfrm>
          <a:prstGeom prst="rect">
            <a:avLst/>
          </a:prstGeom>
        </p:spPr>
      </p:pic>
    </p:spTree>
    <p:extLst>
      <p:ext uri="{BB962C8B-B14F-4D97-AF65-F5344CB8AC3E}">
        <p14:creationId xmlns:p14="http://schemas.microsoft.com/office/powerpoint/2010/main" val="955751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Column Text with Intro">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466D48E-528D-484A-A925-566493FD62D7}"/>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7" y="277847"/>
            <a:ext cx="2995305" cy="1039895"/>
          </a:xfrm>
        </p:spPr>
        <p:txBody>
          <a:bodyPr>
            <a:noAutofit/>
          </a:bodyPr>
          <a:lstStyle>
            <a:lvl1pPr algn="l">
              <a:defRPr sz="2667" b="1">
                <a:solidFill>
                  <a:srgbClr val="EC2227"/>
                </a:solidFill>
              </a:defRPr>
            </a:lvl1pPr>
          </a:lstStyle>
          <a:p>
            <a:r>
              <a:rPr lang="en-US" dirty="0"/>
              <a:t>Click to edit Master title style</a:t>
            </a:r>
          </a:p>
        </p:txBody>
      </p:sp>
      <p:sp>
        <p:nvSpPr>
          <p:cNvPr id="17" name="Text Placeholder 16"/>
          <p:cNvSpPr>
            <a:spLocks noGrp="1"/>
          </p:cNvSpPr>
          <p:nvPr>
            <p:ph type="body" sz="quarter" idx="13"/>
          </p:nvPr>
        </p:nvSpPr>
        <p:spPr>
          <a:xfrm>
            <a:off x="4262967" y="469592"/>
            <a:ext cx="7448551" cy="1151291"/>
          </a:xfrm>
        </p:spPr>
        <p:txBody>
          <a:bodyPr>
            <a:noAutofit/>
          </a:bodyPr>
          <a:lstStyle>
            <a:lvl1pPr marL="0" indent="0">
              <a:buNone/>
              <a:defRPr sz="4000"/>
            </a:lvl1pPr>
            <a:lvl2pPr marL="609585" indent="0">
              <a:buNone/>
              <a:defRPr sz="1733"/>
            </a:lvl2pPr>
            <a:lvl3pPr marL="1219170" indent="0">
              <a:buNone/>
              <a:defRPr sz="1733"/>
            </a:lvl3pPr>
            <a:lvl4pPr marL="1828754" indent="0">
              <a:buNone/>
              <a:defRPr sz="1733"/>
            </a:lvl4pPr>
            <a:lvl5pPr marL="2438339" indent="0">
              <a:buNone/>
              <a:defRPr sz="1733"/>
            </a:lvl5pPr>
          </a:lstStyle>
          <a:p>
            <a:pPr lvl="0"/>
            <a:r>
              <a:rPr lang="en-US" dirty="0"/>
              <a:t>Click to edit Master text styles</a:t>
            </a:r>
          </a:p>
        </p:txBody>
      </p:sp>
      <p:sp>
        <p:nvSpPr>
          <p:cNvPr id="10" name="Text Placeholder 9"/>
          <p:cNvSpPr>
            <a:spLocks noGrp="1"/>
          </p:cNvSpPr>
          <p:nvPr>
            <p:ph type="body" sz="quarter" idx="16"/>
          </p:nvPr>
        </p:nvSpPr>
        <p:spPr>
          <a:xfrm>
            <a:off x="818197" y="2036064"/>
            <a:ext cx="5172416" cy="3359025"/>
          </a:xfrm>
        </p:spPr>
        <p:txBody>
          <a:bodyPr>
            <a:noAutofit/>
          </a:bodyPr>
          <a:lstStyle>
            <a:lvl1pPr marL="243834" indent="-243834">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9"/>
          <p:cNvSpPr>
            <a:spLocks noGrp="1"/>
          </p:cNvSpPr>
          <p:nvPr>
            <p:ph type="body" sz="quarter" idx="17"/>
          </p:nvPr>
        </p:nvSpPr>
        <p:spPr>
          <a:xfrm>
            <a:off x="6417497" y="2036064"/>
            <a:ext cx="5171664" cy="3359025"/>
          </a:xfrm>
        </p:spPr>
        <p:txBody>
          <a:bodyPr>
            <a:noAutofit/>
          </a:bodyPr>
          <a:lstStyle>
            <a:lvl1pPr marL="243834" indent="-243834">
              <a:spcBef>
                <a:spcPts val="800"/>
              </a:spcBef>
              <a:spcAft>
                <a:spcPts val="0"/>
              </a:spcAft>
              <a:defRPr sz="3200"/>
            </a:lvl1pPr>
            <a:lvl2pPr>
              <a:spcBef>
                <a:spcPts val="800"/>
              </a:spcBef>
              <a:spcAft>
                <a:spcPts val="0"/>
              </a:spcAft>
              <a:defRPr sz="2667"/>
            </a:lvl2pPr>
            <a:lvl3pPr>
              <a:spcBef>
                <a:spcPts val="800"/>
              </a:spcBef>
              <a:spcAft>
                <a:spcPts val="0"/>
              </a:spcAft>
              <a:defRPr sz="2667"/>
            </a:lvl3pPr>
            <a:lvl4pPr>
              <a:spcBef>
                <a:spcPts val="800"/>
              </a:spcBef>
              <a:spcAft>
                <a:spcPts val="0"/>
              </a:spcAft>
              <a:defRPr sz="2667"/>
            </a:lvl4pPr>
            <a:lvl5pPr>
              <a:spcBef>
                <a:spcPts val="800"/>
              </a:spcBef>
              <a:spcAft>
                <a:spcPts val="0"/>
              </a:spcAft>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7">
            <a:extLst>
              <a:ext uri="{FF2B5EF4-FFF2-40B4-BE49-F238E27FC236}">
                <a16:creationId xmlns:a16="http://schemas.microsoft.com/office/drawing/2014/main" id="{6706B998-D951-4F97-BE9F-3BD5E56247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B75F1D15-790E-4D43-B620-7A5D6CBCA9E0}"/>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8FD0DB0-BF01-4579-921F-67BE5D8B0BF0}"/>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1B1954A0-3B1F-45BD-8FA9-A14758770218}"/>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B51710B4-0861-40EE-BAF9-A32A1CE1642E}"/>
              </a:ext>
            </a:extLst>
          </p:cNvPr>
          <p:cNvSpPr>
            <a:spLocks noGrp="1"/>
          </p:cNvSpPr>
          <p:nvPr>
            <p:ph type="sldNum" sz="quarter" idx="11"/>
          </p:nvPr>
        </p:nvSpPr>
        <p:spPr>
          <a:xfrm>
            <a:off x="10229850" y="6396033"/>
            <a:ext cx="361951" cy="211667"/>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E263FCF1-A627-45FF-9162-523A4427A605}"/>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21421746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8CD3726-52B7-4D64-8B2A-E9ECFDF6DFE8}"/>
              </a:ext>
            </a:extLst>
          </p:cNvPr>
          <p:cNvCxnSpPr/>
          <p:nvPr/>
        </p:nvCxnSpPr>
        <p:spPr>
          <a:xfrm>
            <a:off x="609600"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18196" y="277847"/>
            <a:ext cx="10850301" cy="1039895"/>
          </a:xfrm>
        </p:spPr>
        <p:txBody>
          <a:bodyPr>
            <a:noAutofit/>
          </a:bodyPr>
          <a:lstStyle>
            <a:lvl1pPr algn="l">
              <a:defRPr sz="4000" b="1">
                <a:solidFill>
                  <a:srgbClr val="EC2227"/>
                </a:solidFill>
              </a:defRPr>
            </a:lvl1pPr>
          </a:lstStyle>
          <a:p>
            <a:r>
              <a:rPr lang="en-US" dirty="0"/>
              <a:t>Click to edit Master title style</a:t>
            </a:r>
          </a:p>
        </p:txBody>
      </p:sp>
      <p:sp>
        <p:nvSpPr>
          <p:cNvPr id="10" name="Text Placeholder 9"/>
          <p:cNvSpPr>
            <a:spLocks noGrp="1"/>
          </p:cNvSpPr>
          <p:nvPr>
            <p:ph type="body" sz="quarter" idx="16"/>
          </p:nvPr>
        </p:nvSpPr>
        <p:spPr>
          <a:xfrm>
            <a:off x="818199" y="2036064"/>
            <a:ext cx="3514680" cy="3359025"/>
          </a:xfrm>
        </p:spPr>
        <p:txBody>
          <a:bodyPr>
            <a:noAutofit/>
          </a:bodyPr>
          <a:lstStyle>
            <a:lvl1pPr marL="0" indent="0">
              <a:spcBef>
                <a:spcPts val="800"/>
              </a:spcBef>
              <a:spcAft>
                <a:spcPts val="800"/>
              </a:spcAft>
              <a:buNone/>
              <a:defRPr sz="32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Master text styles</a:t>
            </a:r>
          </a:p>
        </p:txBody>
      </p:sp>
      <p:sp>
        <p:nvSpPr>
          <p:cNvPr id="12" name="Text Placeholder 9"/>
          <p:cNvSpPr>
            <a:spLocks noGrp="1"/>
          </p:cNvSpPr>
          <p:nvPr>
            <p:ph type="body" sz="quarter" idx="17"/>
          </p:nvPr>
        </p:nvSpPr>
        <p:spPr>
          <a:xfrm>
            <a:off x="8196865" y="2036064"/>
            <a:ext cx="3514680" cy="3359025"/>
          </a:xfrm>
        </p:spPr>
        <p:txBody>
          <a:bodyPr>
            <a:noAutofit/>
          </a:bodyPr>
          <a:lstStyle>
            <a:lvl1pPr marL="0" indent="0">
              <a:spcBef>
                <a:spcPts val="800"/>
              </a:spcBef>
              <a:spcAft>
                <a:spcPts val="800"/>
              </a:spcAft>
              <a:buNone/>
              <a:defRPr sz="32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Master text styles</a:t>
            </a:r>
          </a:p>
        </p:txBody>
      </p:sp>
      <p:sp>
        <p:nvSpPr>
          <p:cNvPr id="14" name="Text Placeholder 9"/>
          <p:cNvSpPr>
            <a:spLocks noGrp="1"/>
          </p:cNvSpPr>
          <p:nvPr>
            <p:ph type="body" sz="quarter" idx="18"/>
          </p:nvPr>
        </p:nvSpPr>
        <p:spPr>
          <a:xfrm>
            <a:off x="4504313" y="2036064"/>
            <a:ext cx="3514680" cy="3359025"/>
          </a:xfrm>
        </p:spPr>
        <p:txBody>
          <a:bodyPr>
            <a:noAutofit/>
          </a:bodyPr>
          <a:lstStyle>
            <a:lvl1pPr marL="0" indent="0">
              <a:spcBef>
                <a:spcPts val="800"/>
              </a:spcBef>
              <a:spcAft>
                <a:spcPts val="800"/>
              </a:spcAft>
              <a:buNone/>
              <a:defRPr sz="3200"/>
            </a:lvl1pPr>
            <a:lvl2pPr marL="609585" indent="0">
              <a:buNone/>
              <a:defRPr sz="1867"/>
            </a:lvl2pPr>
            <a:lvl3pPr marL="1219170" indent="0">
              <a:buNone/>
              <a:defRPr sz="1867"/>
            </a:lvl3pPr>
            <a:lvl4pPr marL="1828754" indent="0">
              <a:buNone/>
              <a:defRPr sz="1867"/>
            </a:lvl4pPr>
            <a:lvl5pPr marL="2438339" indent="0">
              <a:buNone/>
              <a:defRPr sz="1867"/>
            </a:lvl5pPr>
          </a:lstStyle>
          <a:p>
            <a:pPr lvl="0"/>
            <a:r>
              <a:rPr lang="en-US" dirty="0"/>
              <a:t>Click to edit Master text styles</a:t>
            </a:r>
          </a:p>
        </p:txBody>
      </p:sp>
      <p:pic>
        <p:nvPicPr>
          <p:cNvPr id="24" name="Picture 7">
            <a:extLst>
              <a:ext uri="{FF2B5EF4-FFF2-40B4-BE49-F238E27FC236}">
                <a16:creationId xmlns:a16="http://schemas.microsoft.com/office/drawing/2014/main" id="{604E4302-EBCD-43F8-87C1-3B809E0D7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E02F4A6A-E078-44C5-8E0D-7BCEDBC74B2C}"/>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019E297-7697-47A9-81FB-2A72209EB648}"/>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Footer Placeholder 4">
            <a:extLst>
              <a:ext uri="{FF2B5EF4-FFF2-40B4-BE49-F238E27FC236}">
                <a16:creationId xmlns:a16="http://schemas.microsoft.com/office/drawing/2014/main" id="{3E9F65D5-F0E8-4EA4-B4AD-024D025D4000}"/>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8" name="Slide Number Placeholder 5">
            <a:extLst>
              <a:ext uri="{FF2B5EF4-FFF2-40B4-BE49-F238E27FC236}">
                <a16:creationId xmlns:a16="http://schemas.microsoft.com/office/drawing/2014/main" id="{953908D7-AAD6-4959-A912-FDB612681FB0}"/>
              </a:ext>
            </a:extLst>
          </p:cNvPr>
          <p:cNvSpPr>
            <a:spLocks noGrp="1"/>
          </p:cNvSpPr>
          <p:nvPr>
            <p:ph type="sldNum" sz="quarter" idx="11"/>
          </p:nvPr>
        </p:nvSpPr>
        <p:spPr>
          <a:xfrm>
            <a:off x="10229850" y="6396033"/>
            <a:ext cx="361951" cy="211667"/>
          </a:xfrm>
        </p:spPr>
        <p:txBody>
          <a:bodyPr/>
          <a:lstStyle>
            <a:lvl1pPr>
              <a:defRPr/>
            </a:lvl1pPr>
          </a:lstStyle>
          <a:p>
            <a:fld id="{6CACE926-AEF5-4BFE-8BD7-24414108CB7B}" type="slidenum">
              <a:rPr lang="en-US" altLang="en-US"/>
              <a:pPr/>
              <a:t>‹#›</a:t>
            </a:fld>
            <a:endParaRPr lang="en-US" altLang="en-US" dirty="0"/>
          </a:p>
        </p:txBody>
      </p:sp>
      <p:pic>
        <p:nvPicPr>
          <p:cNvPr id="16" name="Picture 15">
            <a:extLst>
              <a:ext uri="{FF2B5EF4-FFF2-40B4-BE49-F238E27FC236}">
                <a16:creationId xmlns:a16="http://schemas.microsoft.com/office/drawing/2014/main" id="{4E888F42-DC23-4311-B11C-554FD24267BA}"/>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23232538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column with image">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7877E05-DEA4-4FC5-879E-20570832F5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4267"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E5C8F04-F07B-4668-9F9F-8BDD89357081}"/>
              </a:ext>
            </a:extLst>
          </p:cNvPr>
          <p:cNvCxnSpPr/>
          <p:nvPr/>
        </p:nvCxnSpPr>
        <p:spPr>
          <a:xfrm>
            <a:off x="5414433"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19A212-4F29-4E75-A434-E7B0CFE2C07F}"/>
              </a:ext>
            </a:extLst>
          </p:cNvPr>
          <p:cNvCxnSpPr/>
          <p:nvPr/>
        </p:nvCxnSpPr>
        <p:spPr>
          <a:xfrm>
            <a:off x="4294717" y="275167"/>
            <a:ext cx="0" cy="1043517"/>
          </a:xfrm>
          <a:prstGeom prst="line">
            <a:avLst/>
          </a:prstGeom>
          <a:ln w="4127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04313" y="273050"/>
            <a:ext cx="7207231" cy="1044692"/>
          </a:xfrm>
        </p:spPr>
        <p:txBody>
          <a:bodyPr>
            <a:noAutofit/>
          </a:bodyPr>
          <a:lstStyle>
            <a:lvl1pPr algn="l">
              <a:defRPr sz="4000" b="1">
                <a:solidFill>
                  <a:srgbClr val="EC2227"/>
                </a:solidFill>
              </a:defRPr>
            </a:lvl1pPr>
          </a:lstStyle>
          <a:p>
            <a:r>
              <a:rPr lang="en-US" dirty="0"/>
              <a:t>Click to edit Master title style</a:t>
            </a:r>
          </a:p>
        </p:txBody>
      </p:sp>
      <p:sp>
        <p:nvSpPr>
          <p:cNvPr id="4" name="Text Placeholder 3"/>
          <p:cNvSpPr>
            <a:spLocks noGrp="1"/>
          </p:cNvSpPr>
          <p:nvPr>
            <p:ph type="body" sz="half" idx="2"/>
          </p:nvPr>
        </p:nvSpPr>
        <p:spPr>
          <a:xfrm>
            <a:off x="4504313" y="2036062"/>
            <a:ext cx="7207232" cy="3684423"/>
          </a:xfrm>
        </p:spPr>
        <p:txBody>
          <a:bodyPr>
            <a:noAutofit/>
          </a:bodyPr>
          <a:lstStyle>
            <a:lvl1pPr marL="0" indent="0">
              <a:spcBef>
                <a:spcPts val="800"/>
              </a:spcBef>
              <a:spcAft>
                <a:spcPts val="0"/>
              </a:spcAft>
              <a:buNone/>
              <a:defRPr sz="3200"/>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20" name="Picture Placeholder 19"/>
          <p:cNvSpPr>
            <a:spLocks noGrp="1"/>
          </p:cNvSpPr>
          <p:nvPr>
            <p:ph type="pic" sz="quarter" idx="13"/>
          </p:nvPr>
        </p:nvSpPr>
        <p:spPr>
          <a:xfrm>
            <a:off x="1" y="0"/>
            <a:ext cx="4034367" cy="6858000"/>
          </a:xfrm>
        </p:spPr>
        <p:txBody>
          <a:bodyPr rtlCol="0" anchor="ctr">
            <a:normAutofit/>
          </a:bodyPr>
          <a:lstStyle>
            <a:lvl1pPr algn="ctr">
              <a:defRPr sz="1200"/>
            </a:lvl1pPr>
          </a:lstStyle>
          <a:p>
            <a:pPr lvl="0"/>
            <a:r>
              <a:rPr lang="en-US" noProof="0"/>
              <a:t>Click icon to add picture</a:t>
            </a:r>
            <a:endParaRPr lang="en-US" noProof="0" dirty="0"/>
          </a:p>
        </p:txBody>
      </p:sp>
      <p:sp>
        <p:nvSpPr>
          <p:cNvPr id="9" name="Footer Placeholder 5">
            <a:extLst>
              <a:ext uri="{FF2B5EF4-FFF2-40B4-BE49-F238E27FC236}">
                <a16:creationId xmlns:a16="http://schemas.microsoft.com/office/drawing/2014/main" id="{50BB96CA-A2ED-4646-843D-EEE743521AEF}"/>
              </a:ext>
            </a:extLst>
          </p:cNvPr>
          <p:cNvSpPr>
            <a:spLocks noGrp="1"/>
          </p:cNvSpPr>
          <p:nvPr>
            <p:ph type="ftr" sz="quarter" idx="14"/>
          </p:nvPr>
        </p:nvSpPr>
        <p:spPr>
          <a:xfrm>
            <a:off x="5708650" y="6383867"/>
            <a:ext cx="4138083" cy="266700"/>
          </a:xfrm>
        </p:spPr>
        <p:txBody>
          <a:bodyPr>
            <a:noAutofit/>
          </a:bodyPr>
          <a:lstStyle>
            <a:lvl1pPr>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cxnSp>
        <p:nvCxnSpPr>
          <p:cNvPr id="19" name="Straight Connector 18">
            <a:extLst>
              <a:ext uri="{FF2B5EF4-FFF2-40B4-BE49-F238E27FC236}">
                <a16:creationId xmlns:a16="http://schemas.microsoft.com/office/drawing/2014/main" id="{C5C7035E-9192-4B77-84BD-DB09E8D8D0D5}"/>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Slide Number Placeholder 5">
            <a:extLst>
              <a:ext uri="{FF2B5EF4-FFF2-40B4-BE49-F238E27FC236}">
                <a16:creationId xmlns:a16="http://schemas.microsoft.com/office/drawing/2014/main" id="{3A1335D0-084F-4898-B8A1-A485E3328A1E}"/>
              </a:ext>
            </a:extLst>
          </p:cNvPr>
          <p:cNvSpPr>
            <a:spLocks noGrp="1"/>
          </p:cNvSpPr>
          <p:nvPr>
            <p:ph type="sldNum" sz="quarter" idx="11"/>
          </p:nvPr>
        </p:nvSpPr>
        <p:spPr>
          <a:xfrm>
            <a:off x="10229850" y="6396033"/>
            <a:ext cx="361951" cy="211667"/>
          </a:xfrm>
        </p:spPr>
        <p:txBody>
          <a:bodyPr/>
          <a:lstStyle>
            <a:lvl1pPr>
              <a:defRPr/>
            </a:lvl1pPr>
          </a:lstStyle>
          <a:p>
            <a:fld id="{6CACE926-AEF5-4BFE-8BD7-24414108CB7B}" type="slidenum">
              <a:rPr lang="en-US" altLang="en-US"/>
              <a:pPr/>
              <a:t>‹#›</a:t>
            </a:fld>
            <a:endParaRPr lang="en-US" altLang="en-US" dirty="0"/>
          </a:p>
        </p:txBody>
      </p:sp>
      <p:pic>
        <p:nvPicPr>
          <p:cNvPr id="22" name="Picture 21">
            <a:extLst>
              <a:ext uri="{FF2B5EF4-FFF2-40B4-BE49-F238E27FC236}">
                <a16:creationId xmlns:a16="http://schemas.microsoft.com/office/drawing/2014/main" id="{D32F6708-D3B4-4D74-A64C-F0F9110AA7D7}"/>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2199918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438007AB-9407-42C5-AF1D-FDCF3B49A2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18" y="6231467"/>
            <a:ext cx="706967" cy="38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B4832B80-8B2A-4954-A529-4265A63CAB4D}"/>
              </a:ext>
            </a:extLst>
          </p:cNvPr>
          <p:cNvCxnSpPr/>
          <p:nvPr userDrawn="1"/>
        </p:nvCxnSpPr>
        <p:spPr>
          <a:xfrm>
            <a:off x="1305984" y="6184900"/>
            <a:ext cx="0" cy="510117"/>
          </a:xfrm>
          <a:prstGeom prst="line">
            <a:avLst/>
          </a:prstGeom>
          <a:ln w="6350">
            <a:solidFill>
              <a:srgbClr val="3D3029"/>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E892B0C-0831-4140-965A-7EFB8731A638}"/>
              </a:ext>
            </a:extLst>
          </p:cNvPr>
          <p:cNvCxnSpPr/>
          <p:nvPr userDrawn="1"/>
        </p:nvCxnSpPr>
        <p:spPr>
          <a:xfrm>
            <a:off x="10174816" y="6389683"/>
            <a:ext cx="459317"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Footer Placeholder 4">
            <a:extLst>
              <a:ext uri="{FF2B5EF4-FFF2-40B4-BE49-F238E27FC236}">
                <a16:creationId xmlns:a16="http://schemas.microsoft.com/office/drawing/2014/main" id="{736339CA-3043-4229-B59B-66EFA864600D}"/>
              </a:ext>
            </a:extLst>
          </p:cNvPr>
          <p:cNvSpPr>
            <a:spLocks noGrp="1"/>
          </p:cNvSpPr>
          <p:nvPr>
            <p:ph type="ftr" sz="quarter" idx="10"/>
          </p:nvPr>
        </p:nvSpPr>
        <p:spPr>
          <a:xfrm>
            <a:off x="1600201" y="6390217"/>
            <a:ext cx="6040967" cy="211667"/>
          </a:xfrm>
        </p:spPr>
        <p:txBody>
          <a:bodyPr>
            <a:noAutofit/>
          </a:bodyPr>
          <a:lstStyle>
            <a:lvl1pPr>
              <a:defRPr/>
            </a:lvl1pPr>
          </a:lstStyle>
          <a:p>
            <a:r>
              <a:rPr lang="en-US" b="1" dirty="0"/>
              <a:t>© 2019 Health Level Seven ® International. Licensed under Creative Commons Attribution 4.0 International</a:t>
            </a:r>
          </a:p>
          <a:p>
            <a:r>
              <a:rPr lang="en-US" b="1" dirty="0"/>
              <a:t>HL7, Health Level Seven, FHIR and the FHIR flame logo are registered trademarks of Health Level Seven International. Reg. U.S. TM Office.</a:t>
            </a:r>
          </a:p>
        </p:txBody>
      </p:sp>
      <p:sp>
        <p:nvSpPr>
          <p:cNvPr id="20" name="Slide Number Placeholder 5">
            <a:extLst>
              <a:ext uri="{FF2B5EF4-FFF2-40B4-BE49-F238E27FC236}">
                <a16:creationId xmlns:a16="http://schemas.microsoft.com/office/drawing/2014/main" id="{93E785D7-5D87-40DD-9617-7BFD7CC78D0F}"/>
              </a:ext>
            </a:extLst>
          </p:cNvPr>
          <p:cNvSpPr>
            <a:spLocks noGrp="1"/>
          </p:cNvSpPr>
          <p:nvPr>
            <p:ph type="sldNum" sz="quarter" idx="11"/>
          </p:nvPr>
        </p:nvSpPr>
        <p:spPr>
          <a:xfrm>
            <a:off x="10229850" y="6396033"/>
            <a:ext cx="361951" cy="211667"/>
          </a:xfrm>
        </p:spPr>
        <p:txBody>
          <a:bodyPr/>
          <a:lstStyle>
            <a:lvl1pPr>
              <a:defRPr/>
            </a:lvl1pPr>
          </a:lstStyle>
          <a:p>
            <a:fld id="{6CACE926-AEF5-4BFE-8BD7-24414108CB7B}" type="slidenum">
              <a:rPr lang="en-US" altLang="en-US"/>
              <a:pPr/>
              <a:t>‹#›</a:t>
            </a:fld>
            <a:endParaRPr lang="en-US" altLang="en-US" dirty="0"/>
          </a:p>
        </p:txBody>
      </p:sp>
      <p:pic>
        <p:nvPicPr>
          <p:cNvPr id="11" name="Picture 10">
            <a:extLst>
              <a:ext uri="{FF2B5EF4-FFF2-40B4-BE49-F238E27FC236}">
                <a16:creationId xmlns:a16="http://schemas.microsoft.com/office/drawing/2014/main" id="{3D05C5EE-2A92-4D4B-A616-F54674BEF8C9}"/>
              </a:ext>
            </a:extLst>
          </p:cNvPr>
          <p:cNvPicPr>
            <a:picLocks noChangeAspect="1"/>
          </p:cNvPicPr>
          <p:nvPr userDrawn="1"/>
        </p:nvPicPr>
        <p:blipFill>
          <a:blip r:embed="rId3"/>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32871419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26A6D-74FA-43B6-9403-2499E7750D86}"/>
              </a:ext>
            </a:extLst>
          </p:cNvPr>
          <p:cNvPicPr>
            <a:picLocks noChangeAspect="1"/>
          </p:cNvPicPr>
          <p:nvPr userDrawn="1"/>
        </p:nvPicPr>
        <p:blipFill>
          <a:blip r:embed="rId2"/>
          <a:stretch>
            <a:fillRect/>
          </a:stretch>
        </p:blipFill>
        <p:spPr>
          <a:xfrm>
            <a:off x="11265957" y="5957652"/>
            <a:ext cx="445587" cy="658693"/>
          </a:xfrm>
          <a:prstGeom prst="rect">
            <a:avLst/>
          </a:prstGeom>
        </p:spPr>
      </p:pic>
    </p:spTree>
    <p:extLst>
      <p:ext uri="{BB962C8B-B14F-4D97-AF65-F5344CB8AC3E}">
        <p14:creationId xmlns:p14="http://schemas.microsoft.com/office/powerpoint/2010/main" val="3292179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BB8C-E224-49AC-9692-B37AAC781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5BA9A7-3734-4290-8442-BBA0B6D94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9D9D3-9468-4F67-8CC7-7FFC15FEAAED}"/>
              </a:ext>
            </a:extLst>
          </p:cNvPr>
          <p:cNvSpPr>
            <a:spLocks noGrp="1"/>
          </p:cNvSpPr>
          <p:nvPr>
            <p:ph type="dt" sz="half" idx="10"/>
          </p:nvPr>
        </p:nvSpPr>
        <p:spPr/>
        <p:txBody>
          <a:body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319F0E13-E070-4588-B8C3-469D063F8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25527-1F48-4C78-A18F-FDDEA5B8EE3E}"/>
              </a:ext>
            </a:extLst>
          </p:cNvPr>
          <p:cNvSpPr>
            <a:spLocks noGrp="1"/>
          </p:cNvSpPr>
          <p:nvPr>
            <p:ph type="sldNum" sz="quarter" idx="12"/>
          </p:nvPr>
        </p:nvSpPr>
        <p:spPr/>
        <p:txBody>
          <a:bodyPr/>
          <a:lstStyle/>
          <a:p>
            <a:fld id="{5688112E-8233-426E-AAAC-2A54239B28E4}" type="slidenum">
              <a:rPr lang="en-US" smtClean="0"/>
              <a:t>‹#›</a:t>
            </a:fld>
            <a:endParaRPr lang="en-US"/>
          </a:p>
        </p:txBody>
      </p:sp>
    </p:spTree>
    <p:extLst>
      <p:ext uri="{BB962C8B-B14F-4D97-AF65-F5344CB8AC3E}">
        <p14:creationId xmlns:p14="http://schemas.microsoft.com/office/powerpoint/2010/main" val="21660432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Opening Speak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4BE0785-880F-9F41-86AC-2EA1F218236E}"/>
              </a:ext>
            </a:extLst>
          </p:cNvPr>
          <p:cNvPicPr>
            <a:picLocks noChangeAspect="1"/>
          </p:cNvPicPr>
          <p:nvPr userDrawn="1"/>
        </p:nvPicPr>
        <p:blipFill>
          <a:blip r:embed="rId2"/>
          <a:srcRect/>
          <a:stretch/>
        </p:blipFill>
        <p:spPr>
          <a:xfrm>
            <a:off x="-3" y="2473361"/>
            <a:ext cx="12192000" cy="3073400"/>
          </a:xfrm>
          <a:prstGeom prst="rect">
            <a:avLst/>
          </a:prstGeom>
        </p:spPr>
      </p:pic>
      <p:sp>
        <p:nvSpPr>
          <p:cNvPr id="15" name="Rectangle 14"/>
          <p:cNvSpPr/>
          <p:nvPr userDrawn="1"/>
        </p:nvSpPr>
        <p:spPr>
          <a:xfrm>
            <a:off x="0" y="1220683"/>
            <a:ext cx="12192000" cy="1245362"/>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0" hasCustomPrompt="1"/>
          </p:nvPr>
        </p:nvSpPr>
        <p:spPr>
          <a:xfrm>
            <a:off x="838200" y="1213327"/>
            <a:ext cx="10515600" cy="942158"/>
          </a:xfrm>
          <a:prstGeom prst="rect">
            <a:avLst/>
          </a:prstGeom>
        </p:spPr>
        <p:txBody>
          <a:bodyPr anchor="ctr" anchorCtr="0"/>
          <a:lstStyle>
            <a:lvl1pPr marL="0" indent="0" algn="ctr">
              <a:lnSpc>
                <a:spcPct val="100000"/>
              </a:lnSpc>
              <a:buNone/>
              <a:defRPr sz="2800" baseline="0">
                <a:solidFill>
                  <a:schemeClr val="bg1"/>
                </a:solidFill>
                <a:latin typeface="Calibri" charset="0"/>
                <a:ea typeface="Calibri" charset="0"/>
                <a:cs typeface="Calibri" charset="0"/>
              </a:defRPr>
            </a:lvl1pPr>
          </a:lstStyle>
          <a:p>
            <a:pPr lvl="0"/>
            <a:r>
              <a:rPr lang="en-US" dirty="0"/>
              <a:t>Title of presentation</a:t>
            </a:r>
          </a:p>
        </p:txBody>
      </p:sp>
      <p:sp>
        <p:nvSpPr>
          <p:cNvPr id="4" name="TextBox 3"/>
          <p:cNvSpPr txBox="1"/>
          <p:nvPr userDrawn="1"/>
        </p:nvSpPr>
        <p:spPr>
          <a:xfrm>
            <a:off x="-787078" y="2581154"/>
            <a:ext cx="184731" cy="553998"/>
          </a:xfrm>
          <a:prstGeom prst="rect">
            <a:avLst/>
          </a:prstGeom>
        </p:spPr>
        <p:txBody>
          <a:bodyPr wrap="none" rtlCol="0">
            <a:spAutoFit/>
          </a:bodyPr>
          <a:lstStyle/>
          <a:p>
            <a:endParaRPr lang="en-US" sz="3000" b="0" dirty="0"/>
          </a:p>
        </p:txBody>
      </p:sp>
      <p:sp>
        <p:nvSpPr>
          <p:cNvPr id="23" name="Rectangle 22"/>
          <p:cNvSpPr/>
          <p:nvPr userDrawn="1"/>
        </p:nvSpPr>
        <p:spPr>
          <a:xfrm>
            <a:off x="0" y="2065940"/>
            <a:ext cx="12192000" cy="501813"/>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hasCustomPrompt="1"/>
          </p:nvPr>
        </p:nvSpPr>
        <p:spPr>
          <a:xfrm>
            <a:off x="838200" y="2098587"/>
            <a:ext cx="10515600" cy="441529"/>
          </a:xfrm>
          <a:prstGeom prst="rect">
            <a:avLst/>
          </a:prstGeom>
        </p:spPr>
        <p:txBody>
          <a:bodyPr tIns="54000" anchor="ctr" anchorCtr="0"/>
          <a:lstStyle>
            <a:lvl1pPr>
              <a:defRPr sz="2200">
                <a:solidFill>
                  <a:schemeClr val="bg1"/>
                </a:solidFill>
                <a:latin typeface="Calibri" charset="0"/>
                <a:ea typeface="Calibri" charset="0"/>
                <a:cs typeface="Calibri" charset="0"/>
              </a:defRPr>
            </a:lvl1pPr>
          </a:lstStyle>
          <a:p>
            <a:r>
              <a:rPr lang="en-US" dirty="0"/>
              <a:t>Speaker Name and Company </a:t>
            </a:r>
          </a:p>
        </p:txBody>
      </p:sp>
      <p:sp>
        <p:nvSpPr>
          <p:cNvPr id="13" name="Rectangle 12"/>
          <p:cNvSpPr/>
          <p:nvPr userDrawn="1"/>
        </p:nvSpPr>
        <p:spPr>
          <a:xfrm>
            <a:off x="0" y="5505228"/>
            <a:ext cx="12192000" cy="13672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kstvak 1">
            <a:extLst>
              <a:ext uri="{FF2B5EF4-FFF2-40B4-BE49-F238E27FC236}">
                <a16:creationId xmlns:a16="http://schemas.microsoft.com/office/drawing/2014/main" id="{4EA14793-1643-FF4C-B1C4-CD44871B2496}"/>
              </a:ext>
            </a:extLst>
          </p:cNvPr>
          <p:cNvSpPr txBox="1"/>
          <p:nvPr userDrawn="1"/>
        </p:nvSpPr>
        <p:spPr>
          <a:xfrm>
            <a:off x="1399062" y="5600583"/>
            <a:ext cx="9315674"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HL7 FHIR </a:t>
            </a:r>
            <a:r>
              <a:rPr lang="nl-NL" sz="1200" b="0" dirty="0" err="1">
                <a:solidFill>
                  <a:schemeClr val="tx1">
                    <a:lumMod val="65000"/>
                    <a:lumOff val="35000"/>
                  </a:schemeClr>
                </a:solidFill>
              </a:rPr>
              <a:t>DevDays</a:t>
            </a:r>
            <a:r>
              <a:rPr lang="nl-NL" sz="1200" b="0" dirty="0">
                <a:solidFill>
                  <a:schemeClr val="tx1">
                    <a:lumMod val="65000"/>
                    <a:lumOff val="35000"/>
                  </a:schemeClr>
                </a:solidFill>
              </a:rPr>
              <a:t> 2021, Virtual Edition, </a:t>
            </a:r>
            <a:r>
              <a:rPr lang="nl-NL" sz="1200" b="0" dirty="0" err="1">
                <a:solidFill>
                  <a:schemeClr val="tx1">
                    <a:lumMod val="65000"/>
                    <a:lumOff val="35000"/>
                  </a:schemeClr>
                </a:solidFill>
              </a:rPr>
              <a:t>June</a:t>
            </a:r>
            <a:r>
              <a:rPr lang="nl-NL" sz="1200" b="0" dirty="0">
                <a:solidFill>
                  <a:schemeClr val="tx1">
                    <a:lumMod val="65000"/>
                    <a:lumOff val="35000"/>
                  </a:schemeClr>
                </a:solidFill>
              </a:rPr>
              <a:t> 7–10, 2021   </a:t>
            </a:r>
            <a:r>
              <a:rPr lang="nl-NL" sz="1200" b="0" baseline="0" dirty="0">
                <a:solidFill>
                  <a:schemeClr val="tx1">
                    <a:lumMod val="65000"/>
                    <a:lumOff val="35000"/>
                  </a:schemeClr>
                </a:solidFill>
              </a:rPr>
              <a:t> |     </a:t>
            </a:r>
            <a:r>
              <a:rPr lang="nl-NL" sz="1200" dirty="0">
                <a:solidFill>
                  <a:schemeClr val="tx1">
                    <a:lumMod val="65000"/>
                    <a:lumOff val="35000"/>
                  </a:schemeClr>
                </a:solidFill>
              </a:rPr>
              <a:t>@HL7     |     @</a:t>
            </a:r>
            <a:r>
              <a:rPr lang="nl-NL" sz="1200" dirty="0" err="1">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a:t>
            </a:r>
            <a:r>
              <a:rPr lang="nl-NL" sz="1200" dirty="0" err="1">
                <a:solidFill>
                  <a:schemeClr val="tx1">
                    <a:lumMod val="65000"/>
                    <a:lumOff val="35000"/>
                  </a:schemeClr>
                </a:solidFill>
              </a:rPr>
              <a:t>fhirdevdays</a:t>
            </a:r>
            <a:r>
              <a:rPr lang="nl-NL" sz="1200" dirty="0">
                <a:solidFill>
                  <a:schemeClr val="tx1">
                    <a:lumMod val="65000"/>
                    <a:lumOff val="35000"/>
                  </a:schemeClr>
                </a:solidFill>
              </a:rPr>
              <a:t>     </a:t>
            </a:r>
            <a:r>
              <a:rPr lang="nl-NL" sz="1200" b="0" baseline="0" dirty="0">
                <a:solidFill>
                  <a:schemeClr val="tx1">
                    <a:lumMod val="65000"/>
                    <a:lumOff val="35000"/>
                  </a:schemeClr>
                </a:solidFill>
              </a:rPr>
              <a:t>|     </a:t>
            </a:r>
            <a:r>
              <a:rPr lang="nl-NL" sz="1200" dirty="0" err="1">
                <a:solidFill>
                  <a:schemeClr val="tx1">
                    <a:lumMod val="65000"/>
                    <a:lumOff val="35000"/>
                  </a:schemeClr>
                </a:solidFill>
              </a:rPr>
              <a:t>www.devdays.com</a:t>
            </a:r>
            <a:endParaRPr lang="nl-NL" sz="1200" dirty="0">
              <a:solidFill>
                <a:schemeClr val="tx1">
                  <a:lumMod val="65000"/>
                  <a:lumOff val="35000"/>
                </a:schemeClr>
              </a:solidFill>
            </a:endParaRPr>
          </a:p>
        </p:txBody>
      </p:sp>
      <p:pic>
        <p:nvPicPr>
          <p:cNvPr id="17" name="Picture 16">
            <a:extLst>
              <a:ext uri="{FF2B5EF4-FFF2-40B4-BE49-F238E27FC236}">
                <a16:creationId xmlns:a16="http://schemas.microsoft.com/office/drawing/2014/main" id="{E1503D0D-C4F0-E146-BFA2-692E833F64B3}"/>
              </a:ext>
            </a:extLst>
          </p:cNvPr>
          <p:cNvPicPr>
            <a:picLocks noChangeAspect="1"/>
          </p:cNvPicPr>
          <p:nvPr userDrawn="1"/>
        </p:nvPicPr>
        <p:blipFill>
          <a:blip r:embed="rId3"/>
          <a:srcRect/>
          <a:stretch/>
        </p:blipFill>
        <p:spPr>
          <a:xfrm>
            <a:off x="4049515" y="280459"/>
            <a:ext cx="4198193" cy="658956"/>
          </a:xfrm>
          <a:prstGeom prst="rect">
            <a:avLst/>
          </a:prstGeom>
        </p:spPr>
      </p:pic>
      <p:pic>
        <p:nvPicPr>
          <p:cNvPr id="21" name="Picture 20">
            <a:extLst>
              <a:ext uri="{FF2B5EF4-FFF2-40B4-BE49-F238E27FC236}">
                <a16:creationId xmlns:a16="http://schemas.microsoft.com/office/drawing/2014/main" id="{2AF2F40C-ED5D-834C-9CD7-95ABF42AD534}"/>
              </a:ext>
            </a:extLst>
          </p:cNvPr>
          <p:cNvPicPr>
            <a:picLocks noChangeAspect="1"/>
          </p:cNvPicPr>
          <p:nvPr userDrawn="1"/>
        </p:nvPicPr>
        <p:blipFill>
          <a:blip r:embed="rId4"/>
          <a:srcRect/>
          <a:stretch/>
        </p:blipFill>
        <p:spPr>
          <a:xfrm>
            <a:off x="10512653" y="491507"/>
            <a:ext cx="1550499" cy="524518"/>
          </a:xfrm>
          <a:prstGeom prst="rect">
            <a:avLst/>
          </a:prstGeom>
        </p:spPr>
      </p:pic>
      <p:sp>
        <p:nvSpPr>
          <p:cNvPr id="27" name="TextBox 26">
            <a:extLst>
              <a:ext uri="{FF2B5EF4-FFF2-40B4-BE49-F238E27FC236}">
                <a16:creationId xmlns:a16="http://schemas.microsoft.com/office/drawing/2014/main" id="{B8910149-B04E-DD41-BF9C-636A54864EFF}"/>
              </a:ext>
            </a:extLst>
          </p:cNvPr>
          <p:cNvSpPr txBox="1"/>
          <p:nvPr userDrawn="1"/>
        </p:nvSpPr>
        <p:spPr>
          <a:xfrm>
            <a:off x="0" y="6596676"/>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sp>
        <p:nvSpPr>
          <p:cNvPr id="29" name="Rectangle 28">
            <a:extLst>
              <a:ext uri="{FF2B5EF4-FFF2-40B4-BE49-F238E27FC236}">
                <a16:creationId xmlns:a16="http://schemas.microsoft.com/office/drawing/2014/main" id="{8288339F-E81E-F047-A651-FE21273ADDAA}"/>
              </a:ext>
            </a:extLst>
          </p:cNvPr>
          <p:cNvSpPr/>
          <p:nvPr userDrawn="1"/>
        </p:nvSpPr>
        <p:spPr>
          <a:xfrm>
            <a:off x="0" y="1182730"/>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A5B0C97-EE44-7242-B453-95B1836DC585}"/>
              </a:ext>
            </a:extLst>
          </p:cNvPr>
          <p:cNvPicPr>
            <a:picLocks noChangeAspect="1"/>
          </p:cNvPicPr>
          <p:nvPr userDrawn="1"/>
        </p:nvPicPr>
        <p:blipFill>
          <a:blip r:embed="rId5"/>
          <a:srcRect/>
          <a:stretch/>
        </p:blipFill>
        <p:spPr>
          <a:xfrm>
            <a:off x="4782747" y="5822612"/>
            <a:ext cx="2795743" cy="711385"/>
          </a:xfrm>
          <a:prstGeom prst="rect">
            <a:avLst/>
          </a:prstGeom>
        </p:spPr>
      </p:pic>
    </p:spTree>
    <p:extLst>
      <p:ext uri="{BB962C8B-B14F-4D97-AF65-F5344CB8AC3E}">
        <p14:creationId xmlns:p14="http://schemas.microsoft.com/office/powerpoint/2010/main" val="2719229354"/>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a:t>
            </a:r>
          </a:p>
        </p:txBody>
      </p:sp>
      <p:sp>
        <p:nvSpPr>
          <p:cNvPr id="8" name="Footer Placeholder 7"/>
          <p:cNvSpPr>
            <a:spLocks noGrp="1"/>
          </p:cNvSpPr>
          <p:nvPr>
            <p:ph type="ftr" sz="quarter" idx="11"/>
          </p:nvPr>
        </p:nvSpPr>
        <p:spPr/>
        <p:txBody>
          <a:bodyPr/>
          <a:lstStyle>
            <a:lvl1pPr>
              <a:defRPr/>
            </a:lvl1pPr>
          </a:lstStyle>
          <a:p>
            <a:r>
              <a:rPr lang="en-US" dirty="0"/>
              <a:t> </a:t>
            </a:r>
          </a:p>
        </p:txBody>
      </p:sp>
      <p:sp>
        <p:nvSpPr>
          <p:cNvPr id="9" name="Slide Number Placeholder 8"/>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3743787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13" name="Rectangle 12"/>
          <p:cNvSpPr/>
          <p:nvPr userDrawn="1"/>
        </p:nvSpPr>
        <p:spPr>
          <a:xfrm>
            <a:off x="0" y="4940660"/>
            <a:ext cx="12192000" cy="19173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1273521"/>
            <a:ext cx="12192000" cy="3496141"/>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459369"/>
            <a:ext cx="12192000" cy="3031744"/>
          </a:xfrm>
          <a:prstGeom prst="rect">
            <a:avLst/>
          </a:prstGeom>
        </p:spPr>
      </p:pic>
      <p:sp>
        <p:nvSpPr>
          <p:cNvPr id="12" name="Text Placeholder 11"/>
          <p:cNvSpPr>
            <a:spLocks noGrp="1"/>
          </p:cNvSpPr>
          <p:nvPr>
            <p:ph type="body" sz="quarter" idx="10" hasCustomPrompt="1"/>
          </p:nvPr>
        </p:nvSpPr>
        <p:spPr>
          <a:xfrm>
            <a:off x="838200" y="1504146"/>
            <a:ext cx="10515600" cy="784225"/>
          </a:xfrm>
          <a:prstGeom prst="rect">
            <a:avLst/>
          </a:prstGeom>
        </p:spPr>
        <p:txBody>
          <a:bodyPr anchor="ctr" anchorCtr="0"/>
          <a:lstStyle>
            <a:lvl1pPr marL="0" indent="0" algn="ctr">
              <a:buNone/>
              <a:defRPr sz="3800">
                <a:solidFill>
                  <a:schemeClr val="bg1"/>
                </a:solidFill>
                <a:latin typeface="Calibri" charset="0"/>
                <a:ea typeface="Calibri" charset="0"/>
                <a:cs typeface="Calibri" charset="0"/>
              </a:defRPr>
            </a:lvl1pPr>
          </a:lstStyle>
          <a:p>
            <a:pPr lvl="0"/>
            <a:r>
              <a:rPr lang="en-US" dirty="0"/>
              <a:t> HL7 FHIR </a:t>
            </a:r>
            <a:r>
              <a:rPr lang="en-US" dirty="0" err="1"/>
              <a:t>DevDays</a:t>
            </a:r>
            <a:r>
              <a:rPr lang="en-US" dirty="0"/>
              <a:t> in the US</a:t>
            </a:r>
          </a:p>
        </p:txBody>
      </p:sp>
      <p:pic>
        <p:nvPicPr>
          <p:cNvPr id="18" name="Picture 17"/>
          <p:cNvPicPr>
            <a:picLocks noChangeAspect="1"/>
          </p:cNvPicPr>
          <p:nvPr userDrawn="1"/>
        </p:nvPicPr>
        <p:blipFill>
          <a:blip r:embed="rId3"/>
          <a:stretch>
            <a:fillRect/>
          </a:stretch>
        </p:blipFill>
        <p:spPr>
          <a:xfrm>
            <a:off x="10308771" y="536048"/>
            <a:ext cx="1504229" cy="360537"/>
          </a:xfrm>
          <a:prstGeom prst="rect">
            <a:avLst/>
          </a:prstGeom>
        </p:spPr>
      </p:pic>
      <p:sp>
        <p:nvSpPr>
          <p:cNvPr id="23" name="Rectangle 22"/>
          <p:cNvSpPr/>
          <p:nvPr userDrawn="1"/>
        </p:nvSpPr>
        <p:spPr>
          <a:xfrm>
            <a:off x="0" y="1204502"/>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87078" y="2581154"/>
            <a:ext cx="184731" cy="553998"/>
          </a:xfrm>
          <a:prstGeom prst="rect">
            <a:avLst/>
          </a:prstGeom>
        </p:spPr>
        <p:txBody>
          <a:bodyPr wrap="none" rtlCol="0">
            <a:spAutoFit/>
          </a:bodyPr>
          <a:lstStyle/>
          <a:p>
            <a:endParaRPr lang="en-US" sz="3000" b="0"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542" y="5807272"/>
            <a:ext cx="11984910" cy="920509"/>
          </a:xfrm>
          <a:prstGeom prst="rect">
            <a:avLst/>
          </a:prstGeom>
        </p:spPr>
      </p:pic>
      <p:sp>
        <p:nvSpPr>
          <p:cNvPr id="17" name="TextBox 16"/>
          <p:cNvSpPr txBox="1"/>
          <p:nvPr userDrawn="1"/>
        </p:nvSpPr>
        <p:spPr>
          <a:xfrm>
            <a:off x="0" y="6551722"/>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pic>
        <p:nvPicPr>
          <p:cNvPr id="3" name="Picture 2">
            <a:extLst>
              <a:ext uri="{FF2B5EF4-FFF2-40B4-BE49-F238E27FC236}">
                <a16:creationId xmlns:a16="http://schemas.microsoft.com/office/drawing/2014/main" id="{DB35EDDA-3C0D-1241-AC8F-D017C7E79D3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2394364"/>
            <a:ext cx="12192000" cy="3093492"/>
          </a:xfrm>
          <a:prstGeom prst="rect">
            <a:avLst/>
          </a:prstGeom>
        </p:spPr>
      </p:pic>
      <p:sp>
        <p:nvSpPr>
          <p:cNvPr id="14" name="Tekstvak 1">
            <a:extLst>
              <a:ext uri="{FF2B5EF4-FFF2-40B4-BE49-F238E27FC236}">
                <a16:creationId xmlns:a16="http://schemas.microsoft.com/office/drawing/2014/main" id="{28825081-019E-6B4E-916E-B8FDA42FDDCC}"/>
              </a:ext>
            </a:extLst>
          </p:cNvPr>
          <p:cNvSpPr txBox="1"/>
          <p:nvPr userDrawn="1"/>
        </p:nvSpPr>
        <p:spPr>
          <a:xfrm>
            <a:off x="2276886" y="5590039"/>
            <a:ext cx="8187738"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HL7 FHIR </a:t>
            </a:r>
            <a:r>
              <a:rPr lang="nl-NL" sz="1200" b="0" dirty="0" err="1">
                <a:solidFill>
                  <a:schemeClr val="tx1">
                    <a:lumMod val="65000"/>
                    <a:lumOff val="35000"/>
                  </a:schemeClr>
                </a:solidFill>
              </a:rPr>
              <a:t>DevDays</a:t>
            </a:r>
            <a:r>
              <a:rPr lang="nl-NL" sz="1200" b="0" dirty="0">
                <a:solidFill>
                  <a:schemeClr val="tx1">
                    <a:lumMod val="65000"/>
                    <a:lumOff val="35000"/>
                  </a:schemeClr>
                </a:solidFill>
              </a:rPr>
              <a:t> 2020, Virtual Edition US, </a:t>
            </a:r>
            <a:r>
              <a:rPr lang="nl-NL" sz="1200" b="0" dirty="0" err="1">
                <a:solidFill>
                  <a:schemeClr val="tx1">
                    <a:lumMod val="65000"/>
                    <a:lumOff val="35000"/>
                  </a:schemeClr>
                </a:solidFill>
              </a:rPr>
              <a:t>June</a:t>
            </a:r>
            <a:r>
              <a:rPr lang="nl-NL" sz="1200" b="0" dirty="0">
                <a:solidFill>
                  <a:schemeClr val="tx1">
                    <a:lumMod val="65000"/>
                    <a:lumOff val="35000"/>
                  </a:schemeClr>
                </a:solidFill>
              </a:rPr>
              <a:t> 15–18, 2020 </a:t>
            </a:r>
            <a:r>
              <a:rPr lang="nl-NL" sz="1200" b="0" baseline="0" dirty="0">
                <a:solidFill>
                  <a:schemeClr val="tx1">
                    <a:lumMod val="65000"/>
                    <a:lumOff val="35000"/>
                  </a:schemeClr>
                </a:solidFill>
              </a:rPr>
              <a:t> |   </a:t>
            </a:r>
            <a:r>
              <a:rPr lang="nl-NL" sz="1200" dirty="0">
                <a:solidFill>
                  <a:schemeClr val="tx1">
                    <a:lumMod val="65000"/>
                    <a:lumOff val="35000"/>
                  </a:schemeClr>
                </a:solidFill>
              </a:rPr>
              <a:t>@HL7  @</a:t>
            </a:r>
            <a:r>
              <a:rPr lang="nl-NL" sz="1200" dirty="0" err="1">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a:t>
            </a:r>
            <a:r>
              <a:rPr lang="nl-NL" sz="1200" dirty="0" err="1">
                <a:solidFill>
                  <a:schemeClr val="tx1">
                    <a:lumMod val="65000"/>
                    <a:lumOff val="35000"/>
                  </a:schemeClr>
                </a:solidFill>
              </a:rPr>
              <a:t>fhirdevdays</a:t>
            </a:r>
            <a:r>
              <a:rPr lang="nl-NL" sz="1200" dirty="0">
                <a:solidFill>
                  <a:schemeClr val="tx1">
                    <a:lumMod val="65000"/>
                    <a:lumOff val="35000"/>
                  </a:schemeClr>
                </a:solidFill>
              </a:rPr>
              <a:t>   </a:t>
            </a:r>
            <a:r>
              <a:rPr lang="nl-NL" sz="1200" b="0" baseline="0" dirty="0">
                <a:solidFill>
                  <a:schemeClr val="tx1">
                    <a:lumMod val="65000"/>
                    <a:lumOff val="35000"/>
                  </a:schemeClr>
                </a:solidFill>
              </a:rPr>
              <a:t>|</a:t>
            </a:r>
            <a:r>
              <a:rPr lang="nl-NL" sz="1200" dirty="0">
                <a:solidFill>
                  <a:schemeClr val="tx1">
                    <a:lumMod val="65000"/>
                    <a:lumOff val="35000"/>
                  </a:schemeClr>
                </a:solidFill>
              </a:rPr>
              <a:t>   </a:t>
            </a:r>
            <a:r>
              <a:rPr lang="nl-NL" sz="1200" dirty="0" err="1">
                <a:solidFill>
                  <a:schemeClr val="tx1">
                    <a:lumMod val="65000"/>
                    <a:lumOff val="35000"/>
                  </a:schemeClr>
                </a:solidFill>
              </a:rPr>
              <a:t>www.devdays.com</a:t>
            </a:r>
            <a:r>
              <a:rPr lang="nl-NL" sz="1200" dirty="0">
                <a:solidFill>
                  <a:schemeClr val="tx1">
                    <a:lumMod val="65000"/>
                    <a:lumOff val="35000"/>
                  </a:schemeClr>
                </a:solidFill>
              </a:rPr>
              <a:t>/</a:t>
            </a:r>
            <a:r>
              <a:rPr lang="nl-NL" sz="1200" dirty="0" err="1">
                <a:solidFill>
                  <a:schemeClr val="tx1">
                    <a:lumMod val="65000"/>
                    <a:lumOff val="35000"/>
                  </a:schemeClr>
                </a:solidFill>
              </a:rPr>
              <a:t>us</a:t>
            </a:r>
            <a:endParaRPr lang="nl-NL" sz="1200" dirty="0">
              <a:solidFill>
                <a:schemeClr val="tx1">
                  <a:lumMod val="65000"/>
                  <a:lumOff val="35000"/>
                </a:schemeClr>
              </a:solidFill>
            </a:endParaRPr>
          </a:p>
        </p:txBody>
      </p:sp>
      <p:pic>
        <p:nvPicPr>
          <p:cNvPr id="19" name="Picture 18">
            <a:extLst>
              <a:ext uri="{FF2B5EF4-FFF2-40B4-BE49-F238E27FC236}">
                <a16:creationId xmlns:a16="http://schemas.microsoft.com/office/drawing/2014/main" id="{88276C48-6C93-AC46-9E95-2608EECBC104}"/>
              </a:ext>
            </a:extLst>
          </p:cNvPr>
          <p:cNvPicPr>
            <a:picLocks noChangeAspect="1"/>
          </p:cNvPicPr>
          <p:nvPr userDrawn="1"/>
        </p:nvPicPr>
        <p:blipFill>
          <a:blip r:embed="rId6"/>
          <a:srcRect/>
          <a:stretch/>
        </p:blipFill>
        <p:spPr>
          <a:xfrm>
            <a:off x="3663358" y="404339"/>
            <a:ext cx="4880050" cy="521660"/>
          </a:xfrm>
          <a:prstGeom prst="rect">
            <a:avLst/>
          </a:prstGeom>
        </p:spPr>
      </p:pic>
    </p:spTree>
    <p:extLst>
      <p:ext uri="{BB962C8B-B14F-4D97-AF65-F5344CB8AC3E}">
        <p14:creationId xmlns:p14="http://schemas.microsoft.com/office/powerpoint/2010/main" val="4177579238"/>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pening Speaker">
    <p:spTree>
      <p:nvGrpSpPr>
        <p:cNvPr id="1" name=""/>
        <p:cNvGrpSpPr/>
        <p:nvPr/>
      </p:nvGrpSpPr>
      <p:grpSpPr>
        <a:xfrm>
          <a:off x="0" y="0"/>
          <a:ext cx="0" cy="0"/>
          <a:chOff x="0" y="0"/>
          <a:chExt cx="0" cy="0"/>
        </a:xfrm>
      </p:grpSpPr>
      <p:sp>
        <p:nvSpPr>
          <p:cNvPr id="15" name="Rectangle 14"/>
          <p:cNvSpPr/>
          <p:nvPr userDrawn="1"/>
        </p:nvSpPr>
        <p:spPr>
          <a:xfrm>
            <a:off x="0" y="1220682"/>
            <a:ext cx="12192000" cy="3496141"/>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4940660"/>
            <a:ext cx="12192000" cy="19173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0" hasCustomPrompt="1"/>
          </p:nvPr>
        </p:nvSpPr>
        <p:spPr>
          <a:xfrm>
            <a:off x="838200" y="1213327"/>
            <a:ext cx="10515600" cy="942158"/>
          </a:xfrm>
          <a:prstGeom prst="rect">
            <a:avLst/>
          </a:prstGeom>
        </p:spPr>
        <p:txBody>
          <a:bodyPr anchor="ctr" anchorCtr="0"/>
          <a:lstStyle>
            <a:lvl1pPr marL="0" indent="0" algn="ctr">
              <a:lnSpc>
                <a:spcPct val="100000"/>
              </a:lnSpc>
              <a:buNone/>
              <a:defRPr sz="2800" baseline="0">
                <a:solidFill>
                  <a:schemeClr val="bg1"/>
                </a:solidFill>
                <a:latin typeface="Calibri" charset="0"/>
                <a:ea typeface="Calibri" charset="0"/>
                <a:cs typeface="Calibri" charset="0"/>
              </a:defRPr>
            </a:lvl1pPr>
          </a:lstStyle>
          <a:p>
            <a:pPr lvl="0"/>
            <a:r>
              <a:rPr lang="en-US" dirty="0"/>
              <a:t>Title for speaker</a:t>
            </a:r>
          </a:p>
        </p:txBody>
      </p:sp>
      <p:sp>
        <p:nvSpPr>
          <p:cNvPr id="4" name="TextBox 3"/>
          <p:cNvSpPr txBox="1"/>
          <p:nvPr userDrawn="1"/>
        </p:nvSpPr>
        <p:spPr>
          <a:xfrm>
            <a:off x="-787078" y="2581154"/>
            <a:ext cx="184731" cy="553998"/>
          </a:xfrm>
          <a:prstGeom prst="rect">
            <a:avLst/>
          </a:prstGeom>
        </p:spPr>
        <p:txBody>
          <a:bodyPr wrap="none" rtlCol="0">
            <a:spAutoFit/>
          </a:bodyPr>
          <a:lstStyle/>
          <a:p>
            <a:endParaRPr lang="en-US" sz="3000" b="0" dirty="0"/>
          </a:p>
        </p:txBody>
      </p:sp>
      <p:sp>
        <p:nvSpPr>
          <p:cNvPr id="14" name="TextBox 13"/>
          <p:cNvSpPr txBox="1"/>
          <p:nvPr userDrawn="1"/>
        </p:nvSpPr>
        <p:spPr>
          <a:xfrm>
            <a:off x="0" y="6551722"/>
            <a:ext cx="12191999" cy="246221"/>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kern="1200">
                <a:solidFill>
                  <a:schemeClr val="bg2">
                    <a:lumMod val="50000"/>
                  </a:schemeClr>
                </a:solidFill>
                <a:effectLst/>
                <a:latin typeface="Calibri" charset="0"/>
                <a:ea typeface="Calibri" charset="0"/>
                <a:cs typeface="Calibri" charset="0"/>
              </a:rPr>
              <a:t>HL7®, FHIR® and the flame Design mark are the registered trademarks of Health Level Seven International and are used with permission.</a:t>
            </a:r>
            <a:endParaRPr lang="en-US" sz="1000" b="0" i="0" dirty="0">
              <a:solidFill>
                <a:schemeClr val="bg2">
                  <a:lumMod val="50000"/>
                </a:schemeClr>
              </a:solidFill>
              <a:latin typeface="Calibri" charset="0"/>
              <a:ea typeface="Calibri" charset="0"/>
              <a:cs typeface="Calibri" charset="0"/>
            </a:endParaRPr>
          </a:p>
        </p:txBody>
      </p:sp>
      <p:pic>
        <p:nvPicPr>
          <p:cNvPr id="22" name="Picture 21">
            <a:extLst>
              <a:ext uri="{FF2B5EF4-FFF2-40B4-BE49-F238E27FC236}">
                <a16:creationId xmlns:a16="http://schemas.microsoft.com/office/drawing/2014/main" id="{E5E44B32-AF80-F149-A42A-C560F92BB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554754"/>
            <a:ext cx="12192000" cy="3093492"/>
          </a:xfrm>
          <a:prstGeom prst="rect">
            <a:avLst/>
          </a:prstGeom>
        </p:spPr>
      </p:pic>
      <p:sp>
        <p:nvSpPr>
          <p:cNvPr id="23" name="Rectangle 22"/>
          <p:cNvSpPr/>
          <p:nvPr userDrawn="1"/>
        </p:nvSpPr>
        <p:spPr>
          <a:xfrm>
            <a:off x="0" y="2135753"/>
            <a:ext cx="12192000" cy="432000"/>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hasCustomPrompt="1"/>
          </p:nvPr>
        </p:nvSpPr>
        <p:spPr>
          <a:xfrm>
            <a:off x="838200" y="2118907"/>
            <a:ext cx="10515600" cy="441529"/>
          </a:xfrm>
          <a:prstGeom prst="rect">
            <a:avLst/>
          </a:prstGeom>
        </p:spPr>
        <p:txBody>
          <a:bodyPr tIns="54000" anchor="ctr" anchorCtr="0"/>
          <a:lstStyle>
            <a:lvl1pPr>
              <a:defRPr sz="2200">
                <a:solidFill>
                  <a:schemeClr val="bg1"/>
                </a:solidFill>
                <a:latin typeface="Calibri" charset="0"/>
                <a:ea typeface="Calibri" charset="0"/>
                <a:cs typeface="Calibri" charset="0"/>
              </a:defRPr>
            </a:lvl1pPr>
          </a:lstStyle>
          <a:p>
            <a:r>
              <a:rPr lang="en-US" dirty="0"/>
              <a:t>Speaker Name </a:t>
            </a:r>
          </a:p>
        </p:txBody>
      </p:sp>
      <p:sp>
        <p:nvSpPr>
          <p:cNvPr id="24" name="Rectangle 23"/>
          <p:cNvSpPr/>
          <p:nvPr userDrawn="1"/>
        </p:nvSpPr>
        <p:spPr>
          <a:xfrm>
            <a:off x="0" y="1204502"/>
            <a:ext cx="12192000" cy="125999"/>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F527BA6E-DB06-4041-9C12-A4AA09B63F35}"/>
              </a:ext>
            </a:extLst>
          </p:cNvPr>
          <p:cNvPicPr>
            <a:picLocks noChangeAspect="1"/>
          </p:cNvPicPr>
          <p:nvPr userDrawn="1"/>
        </p:nvPicPr>
        <p:blipFill>
          <a:blip r:embed="rId3"/>
          <a:stretch>
            <a:fillRect/>
          </a:stretch>
        </p:blipFill>
        <p:spPr>
          <a:xfrm>
            <a:off x="10308771" y="536048"/>
            <a:ext cx="1504229" cy="360537"/>
          </a:xfrm>
          <a:prstGeom prst="rect">
            <a:avLst/>
          </a:prstGeom>
        </p:spPr>
      </p:pic>
      <p:sp>
        <p:nvSpPr>
          <p:cNvPr id="19" name="Tekstvak 1">
            <a:extLst>
              <a:ext uri="{FF2B5EF4-FFF2-40B4-BE49-F238E27FC236}">
                <a16:creationId xmlns:a16="http://schemas.microsoft.com/office/drawing/2014/main" id="{919710AE-8D02-014C-BD02-3A5E5B06ACE2}"/>
              </a:ext>
            </a:extLst>
          </p:cNvPr>
          <p:cNvSpPr txBox="1"/>
          <p:nvPr userDrawn="1"/>
        </p:nvSpPr>
        <p:spPr>
          <a:xfrm>
            <a:off x="2276886" y="5822951"/>
            <a:ext cx="8187738" cy="276999"/>
          </a:xfrm>
          <a:prstGeom prst="rect">
            <a:avLst/>
          </a:prstGeom>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l-NL" sz="1200" b="0" dirty="0">
                <a:solidFill>
                  <a:schemeClr val="tx1">
                    <a:lumMod val="65000"/>
                    <a:lumOff val="35000"/>
                  </a:schemeClr>
                </a:solidFill>
              </a:rPr>
              <a:t>HL7 FHIR </a:t>
            </a:r>
            <a:r>
              <a:rPr lang="nl-NL" sz="1200" b="0" dirty="0" err="1">
                <a:solidFill>
                  <a:schemeClr val="tx1">
                    <a:lumMod val="65000"/>
                    <a:lumOff val="35000"/>
                  </a:schemeClr>
                </a:solidFill>
              </a:rPr>
              <a:t>DevDays</a:t>
            </a:r>
            <a:r>
              <a:rPr lang="nl-NL" sz="1200" b="0" dirty="0">
                <a:solidFill>
                  <a:schemeClr val="tx1">
                    <a:lumMod val="65000"/>
                    <a:lumOff val="35000"/>
                  </a:schemeClr>
                </a:solidFill>
              </a:rPr>
              <a:t> 2020, Virtual Edition US, </a:t>
            </a:r>
            <a:r>
              <a:rPr lang="nl-NL" sz="1200" b="0" dirty="0" err="1">
                <a:solidFill>
                  <a:schemeClr val="tx1">
                    <a:lumMod val="65000"/>
                    <a:lumOff val="35000"/>
                  </a:schemeClr>
                </a:solidFill>
              </a:rPr>
              <a:t>June</a:t>
            </a:r>
            <a:r>
              <a:rPr lang="nl-NL" sz="1200" b="0" dirty="0">
                <a:solidFill>
                  <a:schemeClr val="tx1">
                    <a:lumMod val="65000"/>
                    <a:lumOff val="35000"/>
                  </a:schemeClr>
                </a:solidFill>
              </a:rPr>
              <a:t> 15–18, 2020 </a:t>
            </a:r>
            <a:r>
              <a:rPr lang="nl-NL" sz="1200" b="0" baseline="0" dirty="0">
                <a:solidFill>
                  <a:schemeClr val="tx1">
                    <a:lumMod val="65000"/>
                    <a:lumOff val="35000"/>
                  </a:schemeClr>
                </a:solidFill>
              </a:rPr>
              <a:t> |   </a:t>
            </a:r>
            <a:r>
              <a:rPr lang="nl-NL" sz="1200" dirty="0">
                <a:solidFill>
                  <a:schemeClr val="tx1">
                    <a:lumMod val="65000"/>
                    <a:lumOff val="35000"/>
                  </a:schemeClr>
                </a:solidFill>
              </a:rPr>
              <a:t>@HL7  @</a:t>
            </a:r>
            <a:r>
              <a:rPr lang="nl-NL" sz="1200" dirty="0" err="1">
                <a:solidFill>
                  <a:schemeClr val="tx1">
                    <a:lumMod val="65000"/>
                    <a:lumOff val="35000"/>
                  </a:schemeClr>
                </a:solidFill>
              </a:rPr>
              <a:t>FirelyTeam</a:t>
            </a:r>
            <a:r>
              <a:rPr lang="nl-NL" sz="1200" b="0" baseline="0" dirty="0">
                <a:solidFill>
                  <a:schemeClr val="tx1">
                    <a:lumMod val="65000"/>
                    <a:lumOff val="35000"/>
                  </a:schemeClr>
                </a:solidFill>
              </a:rPr>
              <a:t>   |   </a:t>
            </a:r>
            <a:r>
              <a:rPr lang="nl-NL" sz="1200" dirty="0">
                <a:solidFill>
                  <a:schemeClr val="tx1">
                    <a:lumMod val="65000"/>
                    <a:lumOff val="35000"/>
                  </a:schemeClr>
                </a:solidFill>
              </a:rPr>
              <a:t>#</a:t>
            </a:r>
            <a:r>
              <a:rPr lang="nl-NL" sz="1200" dirty="0" err="1">
                <a:solidFill>
                  <a:schemeClr val="tx1">
                    <a:lumMod val="65000"/>
                    <a:lumOff val="35000"/>
                  </a:schemeClr>
                </a:solidFill>
              </a:rPr>
              <a:t>fhirdevdays</a:t>
            </a:r>
            <a:r>
              <a:rPr lang="nl-NL" sz="1200" dirty="0">
                <a:solidFill>
                  <a:schemeClr val="tx1">
                    <a:lumMod val="65000"/>
                    <a:lumOff val="35000"/>
                  </a:schemeClr>
                </a:solidFill>
              </a:rPr>
              <a:t>   </a:t>
            </a:r>
            <a:r>
              <a:rPr lang="nl-NL" sz="1200" b="0" baseline="0" dirty="0">
                <a:solidFill>
                  <a:schemeClr val="tx1">
                    <a:lumMod val="65000"/>
                    <a:lumOff val="35000"/>
                  </a:schemeClr>
                </a:solidFill>
              </a:rPr>
              <a:t>|</a:t>
            </a:r>
            <a:r>
              <a:rPr lang="nl-NL" sz="1200" dirty="0">
                <a:solidFill>
                  <a:schemeClr val="tx1">
                    <a:lumMod val="65000"/>
                    <a:lumOff val="35000"/>
                  </a:schemeClr>
                </a:solidFill>
              </a:rPr>
              <a:t>   </a:t>
            </a:r>
            <a:r>
              <a:rPr lang="nl-NL" sz="1200" dirty="0" err="1">
                <a:solidFill>
                  <a:schemeClr val="tx1">
                    <a:lumMod val="65000"/>
                    <a:lumOff val="35000"/>
                  </a:schemeClr>
                </a:solidFill>
              </a:rPr>
              <a:t>www.devdays.com</a:t>
            </a:r>
            <a:r>
              <a:rPr lang="nl-NL" sz="1200" dirty="0">
                <a:solidFill>
                  <a:schemeClr val="tx1">
                    <a:lumMod val="65000"/>
                    <a:lumOff val="35000"/>
                  </a:schemeClr>
                </a:solidFill>
              </a:rPr>
              <a:t>/</a:t>
            </a:r>
            <a:r>
              <a:rPr lang="nl-NL" sz="1200" dirty="0" err="1">
                <a:solidFill>
                  <a:schemeClr val="tx1">
                    <a:lumMod val="65000"/>
                    <a:lumOff val="35000"/>
                  </a:schemeClr>
                </a:solidFill>
              </a:rPr>
              <a:t>us</a:t>
            </a:r>
            <a:endParaRPr lang="nl-NL" sz="1200" dirty="0">
              <a:solidFill>
                <a:schemeClr val="tx1">
                  <a:lumMod val="65000"/>
                  <a:lumOff val="35000"/>
                </a:schemeClr>
              </a:solidFill>
            </a:endParaRPr>
          </a:p>
        </p:txBody>
      </p:sp>
      <p:pic>
        <p:nvPicPr>
          <p:cNvPr id="25" name="Picture 24">
            <a:extLst>
              <a:ext uri="{FF2B5EF4-FFF2-40B4-BE49-F238E27FC236}">
                <a16:creationId xmlns:a16="http://schemas.microsoft.com/office/drawing/2014/main" id="{A0D6210F-4692-0347-AE5E-1E7B3E9AAC32}"/>
              </a:ext>
            </a:extLst>
          </p:cNvPr>
          <p:cNvPicPr>
            <a:picLocks noChangeAspect="1"/>
          </p:cNvPicPr>
          <p:nvPr userDrawn="1"/>
        </p:nvPicPr>
        <p:blipFill>
          <a:blip r:embed="rId4"/>
          <a:srcRect/>
          <a:stretch/>
        </p:blipFill>
        <p:spPr>
          <a:xfrm>
            <a:off x="3663358" y="404339"/>
            <a:ext cx="4880050" cy="521660"/>
          </a:xfrm>
          <a:prstGeom prst="rect">
            <a:avLst/>
          </a:prstGeom>
        </p:spPr>
      </p:pic>
    </p:spTree>
    <p:extLst>
      <p:ext uri="{BB962C8B-B14F-4D97-AF65-F5344CB8AC3E}">
        <p14:creationId xmlns:p14="http://schemas.microsoft.com/office/powerpoint/2010/main" val="3788986306"/>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fault slide 1">
    <p:spTree>
      <p:nvGrpSpPr>
        <p:cNvPr id="1" name=""/>
        <p:cNvGrpSpPr/>
        <p:nvPr/>
      </p:nvGrpSpPr>
      <p:grpSpPr>
        <a:xfrm>
          <a:off x="0" y="0"/>
          <a:ext cx="0" cy="0"/>
          <a:chOff x="0" y="0"/>
          <a:chExt cx="0" cy="0"/>
        </a:xfrm>
      </p:grpSpPr>
      <p:sp>
        <p:nvSpPr>
          <p:cNvPr id="3" name="Rectangle 2"/>
          <p:cNvSpPr/>
          <p:nvPr userDrawn="1"/>
        </p:nvSpPr>
        <p:spPr>
          <a:xfrm>
            <a:off x="0" y="6357257"/>
            <a:ext cx="12192000" cy="5007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5" name="Rectangle 4"/>
          <p:cNvSpPr/>
          <p:nvPr userDrawn="1"/>
        </p:nvSpPr>
        <p:spPr>
          <a:xfrm>
            <a:off x="0" y="591018"/>
            <a:ext cx="12192000" cy="6020722"/>
          </a:xfrm>
          <a:prstGeom prst="rect">
            <a:avLst/>
          </a:prstGeom>
          <a:solidFill>
            <a:srgbClr val="009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6490276"/>
            <a:ext cx="12192000" cy="216000"/>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043753"/>
            <a:ext cx="10515600" cy="886732"/>
          </a:xfrm>
          <a:prstGeom prst="rect">
            <a:avLst/>
          </a:prstGeom>
        </p:spPr>
        <p:txBody>
          <a:bodyPr/>
          <a:lstStyle>
            <a:lvl1pPr algn="l">
              <a:defRPr sz="3600">
                <a:solidFill>
                  <a:schemeClr val="bg1"/>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838199" y="1997236"/>
            <a:ext cx="5464629" cy="422514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6478588" y="1997075"/>
            <a:ext cx="4875212" cy="4225925"/>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pic>
        <p:nvPicPr>
          <p:cNvPr id="12" name="Picture 11"/>
          <p:cNvPicPr>
            <a:picLocks noChangeAspect="1"/>
          </p:cNvPicPr>
          <p:nvPr userDrawn="1"/>
        </p:nvPicPr>
        <p:blipFill>
          <a:blip r:embed="rId2"/>
          <a:srcRect/>
          <a:stretch/>
        </p:blipFill>
        <p:spPr>
          <a:xfrm>
            <a:off x="9051007" y="159064"/>
            <a:ext cx="3156499" cy="337418"/>
          </a:xfrm>
          <a:prstGeom prst="rect">
            <a:avLst/>
          </a:prstGeom>
        </p:spPr>
      </p:pic>
      <p:sp>
        <p:nvSpPr>
          <p:cNvPr id="10" name="TextBox 9">
            <a:extLst>
              <a:ext uri="{FF2B5EF4-FFF2-40B4-BE49-F238E27FC236}">
                <a16:creationId xmlns:a16="http://schemas.microsoft.com/office/drawing/2014/main" id="{55C60072-5050-0A4B-AFE1-AB93CFCC3AA5}"/>
              </a:ext>
            </a:extLst>
          </p:cNvPr>
          <p:cNvSpPr txBox="1"/>
          <p:nvPr userDrawn="1"/>
        </p:nvSpPr>
        <p:spPr>
          <a:xfrm>
            <a:off x="11430602" y="6492128"/>
            <a:ext cx="409503" cy="214147"/>
          </a:xfrm>
          <a:prstGeom prst="rect">
            <a:avLst/>
          </a:prstGeom>
        </p:spPr>
        <p:txBody>
          <a:bodyPr wrap="square" lIns="0" tIns="0" rIns="0" bIns="0" rtlCol="0" anchor="ctr" anchorCtr="0">
            <a:noAutofit/>
          </a:bodyPr>
          <a:lstStyle/>
          <a:p>
            <a:pPr algn="r"/>
            <a:fld id="{DE63DE5B-D6E9-7B40-84C0-058E84E3C55A}" type="slidenum">
              <a:rPr lang="en-US" sz="1300" b="0" baseline="0" smtClean="0"/>
              <a:pPr algn="r"/>
              <a:t>‹#›</a:t>
            </a:fld>
            <a:r>
              <a:rPr lang="en-US" sz="1300" b="0" baseline="0" dirty="0"/>
              <a:t> </a:t>
            </a:r>
          </a:p>
        </p:txBody>
      </p:sp>
    </p:spTree>
    <p:extLst>
      <p:ext uri="{BB962C8B-B14F-4D97-AF65-F5344CB8AC3E}">
        <p14:creationId xmlns:p14="http://schemas.microsoft.com/office/powerpoint/2010/main" val="2246959778"/>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ault slide 2">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6490276"/>
            <a:ext cx="12192000" cy="216000"/>
          </a:xfrm>
          <a:prstGeom prst="rect">
            <a:avLst/>
          </a:prstGeom>
          <a:solidFill>
            <a:srgbClr val="A72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043753"/>
            <a:ext cx="10515600" cy="886732"/>
          </a:xfrm>
          <a:prstGeom prst="rect">
            <a:avLst/>
          </a:prstGeom>
        </p:spPr>
        <p:txBody>
          <a:bodyPr/>
          <a:lstStyle>
            <a:lvl1pPr algn="l">
              <a:defRPr sz="3600">
                <a:solidFill>
                  <a:srgbClr val="0091B9"/>
                </a:solidFill>
                <a:latin typeface="Calibri" charset="0"/>
                <a:ea typeface="Calibri" charset="0"/>
                <a:cs typeface="Calibri" charset="0"/>
              </a:defRPr>
            </a:lvl1pPr>
          </a:lstStyle>
          <a:p>
            <a:r>
              <a:rPr lang="en-US" dirty="0"/>
              <a:t>Click to edit Master title style</a:t>
            </a:r>
          </a:p>
        </p:txBody>
      </p:sp>
      <p:sp>
        <p:nvSpPr>
          <p:cNvPr id="7" name="Text Placeholder 6"/>
          <p:cNvSpPr>
            <a:spLocks noGrp="1"/>
          </p:cNvSpPr>
          <p:nvPr>
            <p:ph type="body" sz="quarter" idx="10"/>
          </p:nvPr>
        </p:nvSpPr>
        <p:spPr>
          <a:xfrm>
            <a:off x="838199" y="1997236"/>
            <a:ext cx="5464629" cy="422514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1"/>
          </p:nvPr>
        </p:nvSpPr>
        <p:spPr>
          <a:xfrm>
            <a:off x="6478588" y="1997075"/>
            <a:ext cx="4875212" cy="4225925"/>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
        <p:nvSpPr>
          <p:cNvPr id="8" name="TextBox 7">
            <a:extLst>
              <a:ext uri="{FF2B5EF4-FFF2-40B4-BE49-F238E27FC236}">
                <a16:creationId xmlns:a16="http://schemas.microsoft.com/office/drawing/2014/main" id="{47915AEF-5F7C-114A-A01C-CF7D19FA4165}"/>
              </a:ext>
            </a:extLst>
          </p:cNvPr>
          <p:cNvSpPr txBox="1"/>
          <p:nvPr userDrawn="1"/>
        </p:nvSpPr>
        <p:spPr>
          <a:xfrm>
            <a:off x="11430602" y="6492128"/>
            <a:ext cx="409503" cy="216000"/>
          </a:xfrm>
          <a:prstGeom prst="rect">
            <a:avLst/>
          </a:prstGeom>
        </p:spPr>
        <p:txBody>
          <a:bodyPr wrap="square" lIns="0" tIns="0" rIns="0" bIns="0" rtlCol="0" anchor="ctr" anchorCtr="0">
            <a:noAutofit/>
          </a:bodyPr>
          <a:lstStyle/>
          <a:p>
            <a:pPr algn="r"/>
            <a:fld id="{DE63DE5B-D6E9-7B40-84C0-058E84E3C55A}" type="slidenum">
              <a:rPr lang="en-US" sz="1300" b="0" baseline="0" smtClean="0">
                <a:solidFill>
                  <a:schemeClr val="bg1"/>
                </a:solidFill>
              </a:rPr>
              <a:pPr algn="r"/>
              <a:t>‹#›</a:t>
            </a:fld>
            <a:r>
              <a:rPr lang="en-US" sz="1300" b="0" baseline="0" dirty="0">
                <a:solidFill>
                  <a:schemeClr val="bg1"/>
                </a:solidFill>
              </a:rPr>
              <a:t> </a:t>
            </a:r>
          </a:p>
        </p:txBody>
      </p:sp>
      <p:pic>
        <p:nvPicPr>
          <p:cNvPr id="10" name="Picture 9">
            <a:extLst>
              <a:ext uri="{FF2B5EF4-FFF2-40B4-BE49-F238E27FC236}">
                <a16:creationId xmlns:a16="http://schemas.microsoft.com/office/drawing/2014/main" id="{DC5AEF36-8809-974B-B686-05D9422A3F95}"/>
              </a:ext>
            </a:extLst>
          </p:cNvPr>
          <p:cNvPicPr>
            <a:picLocks noChangeAspect="1"/>
          </p:cNvPicPr>
          <p:nvPr userDrawn="1"/>
        </p:nvPicPr>
        <p:blipFill>
          <a:blip r:embed="rId2"/>
          <a:srcRect/>
          <a:stretch/>
        </p:blipFill>
        <p:spPr>
          <a:xfrm>
            <a:off x="9051007" y="159064"/>
            <a:ext cx="3156499" cy="337418"/>
          </a:xfrm>
          <a:prstGeom prst="rect">
            <a:avLst/>
          </a:prstGeom>
        </p:spPr>
      </p:pic>
    </p:spTree>
    <p:extLst>
      <p:ext uri="{BB962C8B-B14F-4D97-AF65-F5344CB8AC3E}">
        <p14:creationId xmlns:p14="http://schemas.microsoft.com/office/powerpoint/2010/main" val="58507963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a:t>
            </a:r>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3898610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a:t>
            </a:r>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279252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 </a:t>
            </a:r>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2928101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 </a:t>
            </a:r>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24A7046F-12B0-4E9E-9561-C794DD21D2D1}" type="slidenum">
              <a:rPr lang="en-US" smtClean="0"/>
              <a:t>‹#›</a:t>
            </a:fld>
            <a:endParaRPr lang="en-US"/>
          </a:p>
        </p:txBody>
      </p:sp>
    </p:spTree>
    <p:extLst>
      <p:ext uri="{BB962C8B-B14F-4D97-AF65-F5344CB8AC3E}">
        <p14:creationId xmlns:p14="http://schemas.microsoft.com/office/powerpoint/2010/main" val="133884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theme" Target="../theme/theme6.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7046F-12B0-4E9E-9561-C794DD21D2D1}" type="slidenum">
              <a:rPr lang="en-US" smtClean="0"/>
              <a:t>‹#›</a:t>
            </a:fld>
            <a:endParaRPr lang="en-US"/>
          </a:p>
        </p:txBody>
      </p:sp>
    </p:spTree>
    <p:extLst>
      <p:ext uri="{BB962C8B-B14F-4D97-AF65-F5344CB8AC3E}">
        <p14:creationId xmlns:p14="http://schemas.microsoft.com/office/powerpoint/2010/main" val="184695212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0A350-422A-4DEF-BE85-B94E2BFA34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9CA4C-3D5C-4359-9021-B685AF6E6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79FFF-2DF1-4D19-B9AB-64CA388EE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56036-9724-4BEB-9C77-42B8F6297816}" type="datetimeFigureOut">
              <a:rPr lang="en-US" smtClean="0"/>
              <a:t>6/6/21</a:t>
            </a:fld>
            <a:endParaRPr lang="en-US"/>
          </a:p>
        </p:txBody>
      </p:sp>
      <p:sp>
        <p:nvSpPr>
          <p:cNvPr id="5" name="Footer Placeholder 4">
            <a:extLst>
              <a:ext uri="{FF2B5EF4-FFF2-40B4-BE49-F238E27FC236}">
                <a16:creationId xmlns:a16="http://schemas.microsoft.com/office/drawing/2014/main" id="{51347786-98A2-401B-824C-911316F01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C357A8-20BA-4A20-8A70-FEFCFEE470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88112E-8233-426E-AAAC-2A54239B28E4}" type="slidenum">
              <a:rPr lang="en-US" smtClean="0"/>
              <a:t>‹#›</a:t>
            </a:fld>
            <a:endParaRPr lang="en-US"/>
          </a:p>
        </p:txBody>
      </p:sp>
    </p:spTree>
    <p:extLst>
      <p:ext uri="{BB962C8B-B14F-4D97-AF65-F5344CB8AC3E}">
        <p14:creationId xmlns:p14="http://schemas.microsoft.com/office/powerpoint/2010/main" val="37606448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2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dirty="0">
              <a:solidFill>
                <a:srgbClr val="000000"/>
              </a:solidFill>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dirty="0">
              <a:solidFill>
                <a:srgbClr val="000000"/>
              </a:solidFill>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solidFill>
                <a:srgbClr val="000000"/>
              </a:solidFill>
            </a:endParaRPr>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solidFill>
                  <a:srgbClr val="000000"/>
                </a:solidFill>
              </a:rPr>
              <a:t>© 2020 HL7 ® Int’l. Licensed under Creative Commons. HL7, Health Level Seven, FHIR &amp; flame logo are registered trademarks of Health Level Seven International. Reg. U.S. TM Office.</a:t>
            </a: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userDrawn="1"/>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1" name="TextBox 10"/>
          <p:cNvSpPr txBox="1"/>
          <p:nvPr userDrawn="1"/>
        </p:nvSpPr>
        <p:spPr>
          <a:xfrm>
            <a:off x="9936427" y="1279794"/>
            <a:ext cx="384043" cy="276999"/>
          </a:xfrm>
          <a:prstGeom prst="rect">
            <a:avLst/>
          </a:prstGeom>
          <a:noFill/>
        </p:spPr>
        <p:txBody>
          <a:bodyPr wrap="square" rtlCol="0">
            <a:spAutoFit/>
          </a:bodyPr>
          <a:lstStyle/>
          <a:p>
            <a:r>
              <a:rPr lang="en-CA" sz="1200" dirty="0">
                <a:solidFill>
                  <a:srgbClr val="CC3300"/>
                </a:solidFill>
              </a:rPr>
              <a:t>®</a:t>
            </a:r>
          </a:p>
        </p:txBody>
      </p:sp>
    </p:spTree>
    <p:extLst>
      <p:ext uri="{BB962C8B-B14F-4D97-AF65-F5344CB8AC3E}">
        <p14:creationId xmlns:p14="http://schemas.microsoft.com/office/powerpoint/2010/main" val="401476774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03200" y="152400"/>
            <a:ext cx="11785600" cy="6477000"/>
          </a:xfrm>
          <a:prstGeom prst="rect">
            <a:avLst/>
          </a:prstGeom>
          <a:solidFill>
            <a:schemeClr val="bg1"/>
          </a:solidFill>
          <a:ln w="444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dirty="0">
              <a:solidFill>
                <a:srgbClr val="000000"/>
              </a:solidFill>
              <a:latin typeface="Times New Roman" pitchFamily="18" charset="0"/>
            </a:endParaRPr>
          </a:p>
        </p:txBody>
      </p:sp>
      <p:sp>
        <p:nvSpPr>
          <p:cNvPr id="1027" name="Rectangle 4"/>
          <p:cNvSpPr>
            <a:spLocks noChangeArrowheads="1"/>
          </p:cNvSpPr>
          <p:nvPr/>
        </p:nvSpPr>
        <p:spPr bwMode="blackWhite">
          <a:xfrm>
            <a:off x="309034" y="236539"/>
            <a:ext cx="11571817" cy="6289675"/>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400" dirty="0">
              <a:solidFill>
                <a:srgbClr val="000000"/>
              </a:solidFill>
              <a:latin typeface="Times New Roman" pitchFamily="18" charset="0"/>
            </a:endParaRPr>
          </a:p>
        </p:txBody>
      </p:sp>
      <p:sp>
        <p:nvSpPr>
          <p:cNvPr id="1028" name="Line 5"/>
          <p:cNvSpPr>
            <a:spLocks noChangeShapeType="1"/>
          </p:cNvSpPr>
          <p:nvPr/>
        </p:nvSpPr>
        <p:spPr bwMode="auto">
          <a:xfrm>
            <a:off x="615951" y="1600200"/>
            <a:ext cx="11061700"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800" dirty="0">
              <a:solidFill>
                <a:srgbClr val="000000"/>
              </a:solidFill>
            </a:endParaRPr>
          </a:p>
        </p:txBody>
      </p:sp>
      <p:sp>
        <p:nvSpPr>
          <p:cNvPr id="1030" name="Rectangle 7"/>
          <p:cNvSpPr>
            <a:spLocks noGrp="1" noChangeArrowheads="1"/>
          </p:cNvSpPr>
          <p:nvPr>
            <p:ph type="body" idx="1"/>
          </p:nvPr>
        </p:nvSpPr>
        <p:spPr bwMode="auto">
          <a:xfrm>
            <a:off x="508000" y="1828800"/>
            <a:ext cx="11176000" cy="46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Rectangle 13"/>
          <p:cNvSpPr>
            <a:spLocks noChangeArrowheads="1"/>
          </p:cNvSpPr>
          <p:nvPr/>
        </p:nvSpPr>
        <p:spPr bwMode="auto">
          <a:xfrm>
            <a:off x="-7355" y="6643688"/>
            <a:ext cx="1219200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800" b="1" dirty="0">
                <a:solidFill>
                  <a:srgbClr val="000000"/>
                </a:solidFill>
              </a:rPr>
              <a:t>© 2020 HL7 ® Int’l. Licensed under Creative Commons. HL7, Health Level Seven, FHIR &amp; flame logo are registered trademarks of Health Level Seven International. Reg. U.S. TM Office.</a:t>
            </a:r>
          </a:p>
        </p:txBody>
      </p:sp>
      <p:pic>
        <p:nvPicPr>
          <p:cNvPr id="9" name="Pictur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27071" t="19101" r="26890" b="29814"/>
          <a:stretch/>
        </p:blipFill>
        <p:spPr>
          <a:xfrm>
            <a:off x="9137345" y="260649"/>
            <a:ext cx="2712995" cy="1252151"/>
          </a:xfrm>
          <a:prstGeom prst="rect">
            <a:avLst/>
          </a:prstGeom>
        </p:spPr>
      </p:pic>
      <p:sp>
        <p:nvSpPr>
          <p:cNvPr id="10" name="TextBox 9"/>
          <p:cNvSpPr txBox="1"/>
          <p:nvPr userDrawn="1"/>
        </p:nvSpPr>
        <p:spPr>
          <a:xfrm>
            <a:off x="11561299" y="759223"/>
            <a:ext cx="384043" cy="276999"/>
          </a:xfrm>
          <a:prstGeom prst="rect">
            <a:avLst/>
          </a:prstGeom>
          <a:noFill/>
        </p:spPr>
        <p:txBody>
          <a:bodyPr wrap="square" rtlCol="0">
            <a:spAutoFit/>
          </a:bodyPr>
          <a:lstStyle/>
          <a:p>
            <a:r>
              <a:rPr lang="en-CA" sz="1200" dirty="0">
                <a:solidFill>
                  <a:srgbClr val="CC3300"/>
                </a:solidFill>
              </a:rPr>
              <a:t>®</a:t>
            </a:r>
          </a:p>
        </p:txBody>
      </p:sp>
      <p:sp>
        <p:nvSpPr>
          <p:cNvPr id="1029" name="Rectangle 6"/>
          <p:cNvSpPr>
            <a:spLocks noGrp="1" noChangeArrowheads="1"/>
          </p:cNvSpPr>
          <p:nvPr>
            <p:ph type="title"/>
          </p:nvPr>
        </p:nvSpPr>
        <p:spPr bwMode="auto">
          <a:xfrm>
            <a:off x="431371" y="332657"/>
            <a:ext cx="8736971" cy="118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70166163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hf hdr="0" ftr="0" dt="0"/>
  <p:txStyles>
    <p:titleStyle>
      <a:lvl1pPr algn="l" rtl="0" eaLnBrk="1" fontAlgn="base" hangingPunct="1">
        <a:lnSpc>
          <a:spcPct val="80000"/>
        </a:lnSpc>
        <a:spcBef>
          <a:spcPct val="0"/>
        </a:spcBef>
        <a:spcAft>
          <a:spcPct val="0"/>
        </a:spcAft>
        <a:defRPr sz="4000">
          <a:solidFill>
            <a:schemeClr val="tx2"/>
          </a:solidFill>
          <a:latin typeface="+mj-lt"/>
          <a:ea typeface="+mj-ea"/>
          <a:cs typeface="+mj-cs"/>
        </a:defRPr>
      </a:lvl1pPr>
      <a:lvl2pPr algn="l" rtl="0" eaLnBrk="1" fontAlgn="base" hangingPunct="1">
        <a:lnSpc>
          <a:spcPct val="80000"/>
        </a:lnSpc>
        <a:spcBef>
          <a:spcPct val="0"/>
        </a:spcBef>
        <a:spcAft>
          <a:spcPct val="0"/>
        </a:spcAft>
        <a:defRPr sz="4000">
          <a:solidFill>
            <a:schemeClr val="tx2"/>
          </a:solidFill>
          <a:latin typeface="Verdana" pitchFamily="34" charset="0"/>
        </a:defRPr>
      </a:lvl2pPr>
      <a:lvl3pPr algn="l" rtl="0" eaLnBrk="1" fontAlgn="base" hangingPunct="1">
        <a:lnSpc>
          <a:spcPct val="80000"/>
        </a:lnSpc>
        <a:spcBef>
          <a:spcPct val="0"/>
        </a:spcBef>
        <a:spcAft>
          <a:spcPct val="0"/>
        </a:spcAft>
        <a:defRPr sz="4000">
          <a:solidFill>
            <a:schemeClr val="tx2"/>
          </a:solidFill>
          <a:latin typeface="Verdana" pitchFamily="34" charset="0"/>
        </a:defRPr>
      </a:lvl3pPr>
      <a:lvl4pPr algn="l" rtl="0" eaLnBrk="1" fontAlgn="base" hangingPunct="1">
        <a:lnSpc>
          <a:spcPct val="80000"/>
        </a:lnSpc>
        <a:spcBef>
          <a:spcPct val="0"/>
        </a:spcBef>
        <a:spcAft>
          <a:spcPct val="0"/>
        </a:spcAft>
        <a:defRPr sz="4000">
          <a:solidFill>
            <a:schemeClr val="tx2"/>
          </a:solidFill>
          <a:latin typeface="Verdana" pitchFamily="34" charset="0"/>
        </a:defRPr>
      </a:lvl4pPr>
      <a:lvl5pPr algn="l" rtl="0" eaLnBrk="1" fontAlgn="base" hangingPunct="1">
        <a:lnSpc>
          <a:spcPct val="80000"/>
        </a:lnSpc>
        <a:spcBef>
          <a:spcPct val="0"/>
        </a:spcBef>
        <a:spcAft>
          <a:spcPct val="0"/>
        </a:spcAft>
        <a:defRPr sz="4000">
          <a:solidFill>
            <a:schemeClr val="tx2"/>
          </a:solidFill>
          <a:latin typeface="Verdana" pitchFamily="34" charset="0"/>
        </a:defRPr>
      </a:lvl5pPr>
      <a:lvl6pPr marL="457200" algn="l" rtl="0" eaLnBrk="1" fontAlgn="base" hangingPunct="1">
        <a:lnSpc>
          <a:spcPct val="80000"/>
        </a:lnSpc>
        <a:spcBef>
          <a:spcPct val="0"/>
        </a:spcBef>
        <a:spcAft>
          <a:spcPct val="0"/>
        </a:spcAft>
        <a:defRPr sz="4000">
          <a:solidFill>
            <a:schemeClr val="tx2"/>
          </a:solidFill>
          <a:latin typeface="Verdana" pitchFamily="34" charset="0"/>
        </a:defRPr>
      </a:lvl6pPr>
      <a:lvl7pPr marL="914400" algn="l" rtl="0" eaLnBrk="1" fontAlgn="base" hangingPunct="1">
        <a:lnSpc>
          <a:spcPct val="80000"/>
        </a:lnSpc>
        <a:spcBef>
          <a:spcPct val="0"/>
        </a:spcBef>
        <a:spcAft>
          <a:spcPct val="0"/>
        </a:spcAft>
        <a:defRPr sz="4000">
          <a:solidFill>
            <a:schemeClr val="tx2"/>
          </a:solidFill>
          <a:latin typeface="Verdana" pitchFamily="34" charset="0"/>
        </a:defRPr>
      </a:lvl7pPr>
      <a:lvl8pPr marL="1371600" algn="l" rtl="0" eaLnBrk="1" fontAlgn="base" hangingPunct="1">
        <a:lnSpc>
          <a:spcPct val="80000"/>
        </a:lnSpc>
        <a:spcBef>
          <a:spcPct val="0"/>
        </a:spcBef>
        <a:spcAft>
          <a:spcPct val="0"/>
        </a:spcAft>
        <a:defRPr sz="4000">
          <a:solidFill>
            <a:schemeClr val="tx2"/>
          </a:solidFill>
          <a:latin typeface="Verdana" pitchFamily="34" charset="0"/>
        </a:defRPr>
      </a:lvl8pPr>
      <a:lvl9pPr marL="1828800" algn="l" rtl="0" eaLnBrk="1" fontAlgn="base" hangingPunct="1">
        <a:lnSpc>
          <a:spcPct val="80000"/>
        </a:lnSpc>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accent1"/>
        </a:buClr>
        <a:buSzPct val="75000"/>
        <a:buFont typeface="Wingdings" pitchFamily="2" charset="2"/>
        <a:buChar char="n"/>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65000"/>
        <a:buFont typeface="Wingdings" pitchFamily="2" charset="2"/>
        <a:buChar char="Ø"/>
        <a:defRPr sz="2600">
          <a:solidFill>
            <a:schemeClr val="tx1"/>
          </a:solidFill>
          <a:latin typeface="+mn-lt"/>
        </a:defRPr>
      </a:lvl2pPr>
      <a:lvl3pPr marL="1143000" indent="-228600" algn="l" rtl="0" eaLnBrk="1" fontAlgn="base" hangingPunct="1">
        <a:spcBef>
          <a:spcPct val="20000"/>
        </a:spcBef>
        <a:spcAft>
          <a:spcPct val="0"/>
        </a:spcAft>
        <a:buClr>
          <a:schemeClr val="folHlink"/>
        </a:buClr>
        <a:buSzPct val="5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folHlink"/>
        </a:buClr>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85000"/>
        <a:buFont typeface="Wingdings" pitchFamily="2" charset="2"/>
        <a:buChar char="ü"/>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61C90A7-CCEE-4CD4-A796-FAE18E5706C7}"/>
              </a:ext>
            </a:extLst>
          </p:cNvPr>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734F8ABE-9AAD-4F94-B2B2-2FE8B41D2846}"/>
              </a:ext>
            </a:extLst>
          </p:cNvPr>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2E3AFBDA-EF00-4D5A-B47F-2811257990CC}"/>
              </a:ext>
            </a:extLst>
          </p:cNvPr>
          <p:cNvSpPr>
            <a:spLocks noGrp="1"/>
          </p:cNvSpPr>
          <p:nvPr>
            <p:ph type="dt" sz="half" idx="2"/>
          </p:nvPr>
        </p:nvSpPr>
        <p:spPr>
          <a:xfrm>
            <a:off x="609600" y="5916085"/>
            <a:ext cx="2844800" cy="366183"/>
          </a:xfrm>
          <a:prstGeom prst="rect">
            <a:avLst/>
          </a:prstGeom>
        </p:spPr>
        <p:txBody>
          <a:bodyPr vert="horz" wrap="square" lIns="91440" tIns="45720" rIns="91440" bIns="45720" numCol="1" anchor="ctr" anchorCtr="0" compatLnSpc="1">
            <a:prstTxWarp prst="textNoShape">
              <a:avLst/>
            </a:prstTxWarp>
          </a:bodyPr>
          <a:lstStyle>
            <a:lvl1pPr>
              <a:defRPr sz="1600">
                <a:solidFill>
                  <a:srgbClr val="000000"/>
                </a:solidFill>
                <a:cs typeface="Arial" panose="020B0604020202020204" pitchFamily="34" charset="0"/>
              </a:defRPr>
            </a:lvl1pPr>
          </a:lstStyle>
          <a:p>
            <a:fld id="{7CE3BD8C-C39F-4FFF-9CD5-05E4806DBFF3}" type="datetime1">
              <a:rPr lang="en-US" altLang="en-US" smtClean="0"/>
              <a:t>6/6/21</a:t>
            </a:fld>
            <a:endParaRPr lang="en-US" altLang="en-US"/>
          </a:p>
        </p:txBody>
      </p:sp>
      <p:sp>
        <p:nvSpPr>
          <p:cNvPr id="5" name="Footer Placeholder 4">
            <a:extLst>
              <a:ext uri="{FF2B5EF4-FFF2-40B4-BE49-F238E27FC236}">
                <a16:creationId xmlns:a16="http://schemas.microsoft.com/office/drawing/2014/main" id="{B9753632-C492-4515-B901-41AFB25873CC}"/>
              </a:ext>
            </a:extLst>
          </p:cNvPr>
          <p:cNvSpPr>
            <a:spLocks noGrp="1"/>
          </p:cNvSpPr>
          <p:nvPr>
            <p:ph type="ftr" sz="quarter" idx="3"/>
          </p:nvPr>
        </p:nvSpPr>
        <p:spPr>
          <a:xfrm>
            <a:off x="1600201" y="6390217"/>
            <a:ext cx="6040967" cy="211667"/>
          </a:xfrm>
          <a:prstGeom prst="rect">
            <a:avLst/>
          </a:prstGeom>
        </p:spPr>
        <p:txBody>
          <a:bodyPr vert="horz" wrap="square" lIns="0" tIns="0" rIns="0" bIns="0" numCol="1" anchor="b" anchorCtr="0" compatLnSpc="1">
            <a:prstTxWarp prst="textNoShape">
              <a:avLst/>
            </a:prstTxWarp>
          </a:bodyPr>
          <a:lstStyle>
            <a:lvl1pPr>
              <a:defRPr sz="667">
                <a:solidFill>
                  <a:srgbClr val="747679"/>
                </a:solidFill>
                <a:cs typeface="Arial" panose="020B0604020202020204" pitchFamily="34" charset="0"/>
              </a:defRPr>
            </a:lvl1pPr>
          </a:lstStyle>
          <a:p>
            <a:r>
              <a:rPr lang="en-US" b="1"/>
              <a:t>© 2019 Health Level Seven ® International. Licensed under Creative Commons Attribution 4.0 International HL7, Health Level Seven, FHIR and the FHIR flame logo are registered trademarks of Health Level Seven International. Reg. U.S. TM Office.</a:t>
            </a:r>
            <a:endParaRPr lang="en-US" b="1" dirty="0"/>
          </a:p>
        </p:txBody>
      </p:sp>
      <p:sp>
        <p:nvSpPr>
          <p:cNvPr id="6" name="Slide Number Placeholder 5">
            <a:extLst>
              <a:ext uri="{FF2B5EF4-FFF2-40B4-BE49-F238E27FC236}">
                <a16:creationId xmlns:a16="http://schemas.microsoft.com/office/drawing/2014/main" id="{F71A2006-CD71-435D-B767-98CFF7C45BE9}"/>
              </a:ext>
            </a:extLst>
          </p:cNvPr>
          <p:cNvSpPr>
            <a:spLocks noGrp="1"/>
          </p:cNvSpPr>
          <p:nvPr>
            <p:ph type="sldNum" sz="quarter" idx="4"/>
          </p:nvPr>
        </p:nvSpPr>
        <p:spPr>
          <a:xfrm>
            <a:off x="11307234" y="6390217"/>
            <a:ext cx="361951" cy="211667"/>
          </a:xfrm>
          <a:prstGeom prst="rect">
            <a:avLst/>
          </a:prstGeom>
        </p:spPr>
        <p:txBody>
          <a:bodyPr vert="horz" wrap="square" lIns="0" tIns="0" rIns="0" bIns="0" numCol="1" anchor="b" anchorCtr="0" compatLnSpc="1">
            <a:prstTxWarp prst="textNoShape">
              <a:avLst/>
            </a:prstTxWarp>
          </a:bodyPr>
          <a:lstStyle>
            <a:lvl1pPr algn="ctr">
              <a:defRPr sz="933">
                <a:cs typeface="Arial" panose="020B0604020202020204" pitchFamily="34" charset="0"/>
              </a:defRPr>
            </a:lvl1pPr>
          </a:lstStyle>
          <a:p>
            <a:fld id="{1D7CB6CA-6139-4024-BF52-A3AF11B6BCF5}" type="slidenum">
              <a:rPr lang="en-US" altLang="en-US"/>
              <a:pPr/>
              <a:t>‹#›</a:t>
            </a:fld>
            <a:endParaRPr lang="en-US" altLang="en-US"/>
          </a:p>
        </p:txBody>
      </p:sp>
    </p:spTree>
    <p:extLst>
      <p:ext uri="{BB962C8B-B14F-4D97-AF65-F5344CB8AC3E}">
        <p14:creationId xmlns:p14="http://schemas.microsoft.com/office/powerpoint/2010/main" val="198648549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dt="0"/>
  <p:txStyles>
    <p:titleStyle>
      <a:lvl1pPr algn="ctr" defTabSz="609585" rtl="0" eaLnBrk="1" fontAlgn="base" hangingPunct="1">
        <a:spcBef>
          <a:spcPct val="0"/>
        </a:spcBef>
        <a:spcAft>
          <a:spcPct val="0"/>
        </a:spcAft>
        <a:defRPr sz="5867" kern="1200">
          <a:solidFill>
            <a:schemeClr val="tx1"/>
          </a:solidFill>
          <a:latin typeface="Arial"/>
          <a:ea typeface="ヒラギノ角ゴ Pro W3" pitchFamily="-126" charset="-128"/>
          <a:cs typeface="Arial"/>
        </a:defRPr>
      </a:lvl1pPr>
      <a:lvl2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2pPr>
      <a:lvl3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3pPr>
      <a:lvl4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4pPr>
      <a:lvl5pPr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5pPr>
      <a:lvl6pPr marL="609585"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6pPr>
      <a:lvl7pPr marL="1219170"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7pPr>
      <a:lvl8pPr marL="1828754"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8pPr>
      <a:lvl9pPr marL="2438339" algn="ctr" defTabSz="609585" rtl="0" eaLnBrk="1" fontAlgn="base" hangingPunct="1">
        <a:spcBef>
          <a:spcPct val="0"/>
        </a:spcBef>
        <a:spcAft>
          <a:spcPct val="0"/>
        </a:spcAft>
        <a:defRPr sz="5867">
          <a:solidFill>
            <a:schemeClr val="tx1"/>
          </a:solidFill>
          <a:latin typeface="Arial" panose="020B0604020202020204" pitchFamily="34" charset="0"/>
          <a:ea typeface="ヒラギノ角ゴ Pro W3" pitchFamily="-126" charset="-128"/>
        </a:defRPr>
      </a:lvl9pPr>
    </p:titleStyle>
    <p:bodyStyle>
      <a:lvl1pPr marL="457189" indent="-457189" algn="l" defTabSz="609585" rtl="0" eaLnBrk="1" fontAlgn="base" hangingPunct="1">
        <a:spcBef>
          <a:spcPts val="800"/>
        </a:spcBef>
        <a:spcAft>
          <a:spcPct val="0"/>
        </a:spcAft>
        <a:buFont typeface="Arial" panose="020B0604020202020204" pitchFamily="34" charset="0"/>
        <a:buChar char="•"/>
        <a:defRPr sz="4267" kern="1200">
          <a:solidFill>
            <a:schemeClr val="tx1"/>
          </a:solidFill>
          <a:latin typeface="Arial"/>
          <a:ea typeface="ヒラギノ角ゴ Pro W3" pitchFamily="-126" charset="-128"/>
          <a:cs typeface="Arial"/>
        </a:defRPr>
      </a:lvl1pPr>
      <a:lvl2pPr marL="990575" indent="-380990" algn="l" defTabSz="609585" rtl="0" eaLnBrk="1" fontAlgn="base" hangingPunct="1">
        <a:spcBef>
          <a:spcPts val="800"/>
        </a:spcBef>
        <a:spcAft>
          <a:spcPct val="0"/>
        </a:spcAft>
        <a:buFont typeface="Arial" panose="020B0604020202020204" pitchFamily="34" charset="0"/>
        <a:buChar char="–"/>
        <a:defRPr sz="3733" kern="1200">
          <a:solidFill>
            <a:schemeClr val="tx1"/>
          </a:solidFill>
          <a:latin typeface="Arial"/>
          <a:ea typeface="ヒラギノ角ゴ Pro W3" pitchFamily="-126" charset="-128"/>
          <a:cs typeface="Arial"/>
        </a:defRPr>
      </a:lvl2pPr>
      <a:lvl3pPr marL="1523962" indent="-304792" algn="l" defTabSz="609585" rtl="0" eaLnBrk="1" fontAlgn="base" hangingPunct="1">
        <a:spcBef>
          <a:spcPts val="800"/>
        </a:spcBef>
        <a:spcAft>
          <a:spcPct val="0"/>
        </a:spcAft>
        <a:buFont typeface="Arial" panose="020B0604020202020204" pitchFamily="34" charset="0"/>
        <a:buChar char="•"/>
        <a:defRPr sz="3200" kern="1200">
          <a:solidFill>
            <a:schemeClr val="tx1"/>
          </a:solidFill>
          <a:latin typeface="Arial"/>
          <a:ea typeface="ヒラギノ角ゴ Pro W3" pitchFamily="-126" charset="-128"/>
          <a:cs typeface="Arial"/>
        </a:defRPr>
      </a:lvl3pPr>
      <a:lvl4pPr marL="2133547" indent="-304792" algn="l" defTabSz="609585" rtl="0" eaLnBrk="1" fontAlgn="base" hangingPunct="1">
        <a:spcBef>
          <a:spcPts val="800"/>
        </a:spcBef>
        <a:spcAft>
          <a:spcPct val="0"/>
        </a:spcAft>
        <a:buFont typeface="Arial" panose="020B0604020202020204" pitchFamily="34" charset="0"/>
        <a:buChar char="–"/>
        <a:defRPr sz="2667" kern="1200">
          <a:solidFill>
            <a:schemeClr val="tx1"/>
          </a:solidFill>
          <a:latin typeface="Arial"/>
          <a:ea typeface="ヒラギノ角ゴ Pro W3" pitchFamily="-126" charset="-128"/>
          <a:cs typeface="Arial"/>
        </a:defRPr>
      </a:lvl4pPr>
      <a:lvl5pPr marL="2743131" indent="-304792" algn="l" defTabSz="609585" rtl="0" eaLnBrk="1" fontAlgn="base" hangingPunct="1">
        <a:spcBef>
          <a:spcPts val="800"/>
        </a:spcBef>
        <a:spcAft>
          <a:spcPct val="0"/>
        </a:spcAft>
        <a:buFont typeface="Arial" panose="020B0604020202020204" pitchFamily="34" charset="0"/>
        <a:buChar char="»"/>
        <a:defRPr sz="2667" kern="1200">
          <a:solidFill>
            <a:schemeClr val="tx1"/>
          </a:solidFill>
          <a:latin typeface="Arial"/>
          <a:ea typeface="ヒラギノ角ゴ Pro W3" pitchFamily="-126" charset="-128"/>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77099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ftr="0" dt="0"/>
  <p:txStyles>
    <p:titleStyle>
      <a:lvl1pPr algn="ctr" defTabSz="914400" rtl="0" eaLnBrk="1" latinLnBrk="0" hangingPunct="1">
        <a:lnSpc>
          <a:spcPct val="90000"/>
        </a:lnSpc>
        <a:spcBef>
          <a:spcPct val="0"/>
        </a:spcBef>
        <a:buNone/>
        <a:defRPr sz="4400" kern="1200">
          <a:solidFill>
            <a:schemeClr val="bg1"/>
          </a:solidFill>
          <a:latin typeface="Open Sans" charset="0"/>
          <a:ea typeface="Open Sans" charset="0"/>
          <a:cs typeface="Open San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hyperlink" Target="http://www.fhir.org/guides/argonaut/r2/"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hl7.org/fhir/DSTU2/daf/daf.html" TargetMode="External"/><Relationship Id="rId4" Type="http://schemas.openxmlformats.org/officeDocument/2006/relationships/hyperlink" Target="http://hl7.org/fhir/us/core/index.html" TargetMode="External"/></Relationships>
</file>

<file path=ppt/slides/_rels/slide11.xml.rels><?xml version="1.0" encoding="UTF-8" standalone="yes"?>
<Relationships xmlns="http://schemas.openxmlformats.org/package/2006/relationships"><Relationship Id="rId13" Type="http://schemas.openxmlformats.org/officeDocument/2006/relationships/hyperlink" Target="http://www.fhir.org/guides/argonaut/r2/StructureDefinition-argo-medicationorder.html" TargetMode="External"/><Relationship Id="rId18" Type="http://schemas.openxmlformats.org/officeDocument/2006/relationships/hyperlink" Target="http://www.fhir.org/guides/argonaut/r2/StructureDefinition-argo-smokingstatus.html" TargetMode="External"/><Relationship Id="rId26" Type="http://schemas.openxmlformats.org/officeDocument/2006/relationships/hyperlink" Target="https://build.fhir.org/ig/HL7/US-Core-R4/StructureDefinition-us-core-diagnosticreport-note.html" TargetMode="External"/><Relationship Id="rId39" Type="http://schemas.openxmlformats.org/officeDocument/2006/relationships/hyperlink" Target="https://build.fhir.org/ig/HL7/US-Core-R4/StructureDefinition-pediatric-weight-for-height.html" TargetMode="External"/><Relationship Id="rId21" Type="http://schemas.openxmlformats.org/officeDocument/2006/relationships/hyperlink" Target="http://hl7.org/fhir/us/core/StructureDefinition-us-core-careplan.html" TargetMode="External"/><Relationship Id="rId34" Type="http://schemas.openxmlformats.org/officeDocument/2006/relationships/hyperlink" Target="http://hl7.org/fhir/us/core/StructureDefinition-us-core-medicationrequest.html" TargetMode="External"/><Relationship Id="rId42" Type="http://schemas.openxmlformats.org/officeDocument/2006/relationships/hyperlink" Target="http://hl7.org/fhir/us/core/StructureDefinition-us-core-provenance.html" TargetMode="External"/><Relationship Id="rId7" Type="http://schemas.openxmlformats.org/officeDocument/2006/relationships/hyperlink" Target="http://www.fhir.org/guides/argonaut/r2/StructureDefinition-argo-device.html" TargetMode="External"/><Relationship Id="rId2" Type="http://schemas.openxmlformats.org/officeDocument/2006/relationships/notesSlide" Target="../notesSlides/notesSlide5.xml"/><Relationship Id="rId16" Type="http://schemas.openxmlformats.org/officeDocument/2006/relationships/hyperlink" Target="http://www.fhir.org/guides/argonaut/r2/StructureDefinition-argo-patient.html" TargetMode="External"/><Relationship Id="rId20" Type="http://schemas.openxmlformats.org/officeDocument/2006/relationships/hyperlink" Target="http://hl7.org/fhir/us/core/StructureDefinition-us-core-allergyintolerance.html" TargetMode="External"/><Relationship Id="rId29" Type="http://schemas.openxmlformats.org/officeDocument/2006/relationships/hyperlink" Target="http://hl7.org/fhir/us/core/StructureDefinition-us-core-goal.html" TargetMode="External"/><Relationship Id="rId41" Type="http://schemas.openxmlformats.org/officeDocument/2006/relationships/hyperlink" Target="http://hl7.org/fhir/us/core/StructureDefinition-us-core-procedure.html" TargetMode="External"/><Relationship Id="rId1" Type="http://schemas.openxmlformats.org/officeDocument/2006/relationships/slideLayout" Target="../slideLayouts/slideLayout15.xml"/><Relationship Id="rId6" Type="http://schemas.openxmlformats.org/officeDocument/2006/relationships/hyperlink" Target="http://www.fhir.org/guides/argonaut/r2/StructureDefinition-argo-condition.html" TargetMode="External"/><Relationship Id="rId11" Type="http://schemas.openxmlformats.org/officeDocument/2006/relationships/hyperlink" Target="http://www.fhir.org/guides/argonaut/r2/StructureDefinition-argo-immunization.html" TargetMode="External"/><Relationship Id="rId24" Type="http://schemas.openxmlformats.org/officeDocument/2006/relationships/hyperlink" Target="http://hl7.org/fhir/us/core/StructureDefinition-us-core-device.html" TargetMode="External"/><Relationship Id="rId32" Type="http://schemas.openxmlformats.org/officeDocument/2006/relationships/hyperlink" Target="http://hl7.org/fhir/us/core/StructureDefinition-us-core-location.html" TargetMode="External"/><Relationship Id="rId37" Type="http://schemas.openxmlformats.org/officeDocument/2006/relationships/hyperlink" Target="http://hl7.org/fhir/us/core/StructureDefinition-us-core-patient.html" TargetMode="External"/><Relationship Id="rId40" Type="http://schemas.openxmlformats.org/officeDocument/2006/relationships/hyperlink" Target="http://hl7.org/fhir/us/core/StructureDefinition-us-core-practitioner.html" TargetMode="External"/><Relationship Id="rId5" Type="http://schemas.openxmlformats.org/officeDocument/2006/relationships/hyperlink" Target="http://www.fhir.org/guides/argonaut/r2/StructureDefinition-argo-careteam.html" TargetMode="External"/><Relationship Id="rId15" Type="http://schemas.openxmlformats.org/officeDocument/2006/relationships/hyperlink" Target="http://www.fhir.org/guides/argonaut/r2/StructureDefinition-argo-observationresults.html" TargetMode="External"/><Relationship Id="rId23" Type="http://schemas.openxmlformats.org/officeDocument/2006/relationships/hyperlink" Target="http://hl7.org/fhir/us/core/StructureDefinition-us-core-condition.html" TargetMode="External"/><Relationship Id="rId28" Type="http://schemas.openxmlformats.org/officeDocument/2006/relationships/hyperlink" Target="https://build.fhir.org/ig/HL7/US-Core-R4/StructureDefinition-us-core-encounter.html" TargetMode="External"/><Relationship Id="rId36" Type="http://schemas.openxmlformats.org/officeDocument/2006/relationships/hyperlink" Target="http://hl7.org/fhir/us/core/StructureDefinition-us-core-organization.html" TargetMode="External"/><Relationship Id="rId10" Type="http://schemas.openxmlformats.org/officeDocument/2006/relationships/hyperlink" Target="http://www.fhir.org/guides/argonaut/r2/StructureDefinition-argo-goal.html" TargetMode="External"/><Relationship Id="rId19" Type="http://schemas.openxmlformats.org/officeDocument/2006/relationships/hyperlink" Target="http://www.fhir.org/guides/argonaut/r2/StructureDefinition-argo-vitalsigns.html" TargetMode="External"/><Relationship Id="rId31" Type="http://schemas.openxmlformats.org/officeDocument/2006/relationships/hyperlink" Target="https://build.fhir.org/ig/HL7/US-Core-R4/StructureDefinition-us-core-observation-lab.html" TargetMode="External"/><Relationship Id="rId44" Type="http://schemas.openxmlformats.org/officeDocument/2006/relationships/hyperlink" Target="http://hl7.org/fhir/us/core/us-core-vitalsigns.html" TargetMode="External"/><Relationship Id="rId4" Type="http://schemas.openxmlformats.org/officeDocument/2006/relationships/hyperlink" Target="http://www.fhir.org/guides/argonaut/r2/StructureDefinition-argo-careplan.html" TargetMode="External"/><Relationship Id="rId9" Type="http://schemas.openxmlformats.org/officeDocument/2006/relationships/hyperlink" Target="http://www.fhir.org/guides/argonaut/r2/StructureDefinition-argo-documentreference.html" TargetMode="External"/><Relationship Id="rId14" Type="http://schemas.openxmlformats.org/officeDocument/2006/relationships/hyperlink" Target="http://www.fhir.org/guides/argonaut/r2/StructureDefinition-argo-medicationstatement.html" TargetMode="External"/><Relationship Id="rId22" Type="http://schemas.openxmlformats.org/officeDocument/2006/relationships/hyperlink" Target="http://hl7.org/fhir/us/core/StructureDefinition-us-core-careteam.html" TargetMode="External"/><Relationship Id="rId27" Type="http://schemas.openxmlformats.org/officeDocument/2006/relationships/hyperlink" Target="https://build.fhir.org/ig/HL7/US-Core-R4/StructureDefinition-us-core-documentreference.html" TargetMode="External"/><Relationship Id="rId30" Type="http://schemas.openxmlformats.org/officeDocument/2006/relationships/hyperlink" Target="http://hl7.org/fhir/us/core/StructureDefinition-us-core-immunization.html" TargetMode="External"/><Relationship Id="rId35" Type="http://schemas.openxmlformats.org/officeDocument/2006/relationships/hyperlink" Target="http://hl7.org/fhir/us/core/StructureDefinition-us-core-medicationstatement.html" TargetMode="External"/><Relationship Id="rId43" Type="http://schemas.openxmlformats.org/officeDocument/2006/relationships/hyperlink" Target="http://hl7.org/fhir/us/core/StructureDefinition-us-core-smokingstatus.html" TargetMode="External"/><Relationship Id="rId8" Type="http://schemas.openxmlformats.org/officeDocument/2006/relationships/hyperlink" Target="http://www.fhir.org/guides/argonaut/r2/StructureDefinition-argo-diagnosticreport.html" TargetMode="External"/><Relationship Id="rId3" Type="http://schemas.openxmlformats.org/officeDocument/2006/relationships/hyperlink" Target="http://www.fhir.org/guides/argonaut/r2/StructureDefinition-argo-allergyintolerance.html" TargetMode="External"/><Relationship Id="rId12" Type="http://schemas.openxmlformats.org/officeDocument/2006/relationships/hyperlink" Target="http://www.fhir.org/guides/argonaut/r2/StructureDefinition-argo-medication.html" TargetMode="External"/><Relationship Id="rId17" Type="http://schemas.openxmlformats.org/officeDocument/2006/relationships/hyperlink" Target="http://www.fhir.org/guides/argonaut/r2/StructureDefinition-argo-procedure.html" TargetMode="External"/><Relationship Id="rId25" Type="http://schemas.openxmlformats.org/officeDocument/2006/relationships/hyperlink" Target="https://build.fhir.org/ig/HL7/US-Core-R4/StructureDefinition-us-core-diagnosticreport-lab.html" TargetMode="External"/><Relationship Id="rId33" Type="http://schemas.openxmlformats.org/officeDocument/2006/relationships/hyperlink" Target="http://hl7.org/fhir/us/core/StructureDefinition-us-core-medication.html" TargetMode="External"/><Relationship Id="rId38" Type="http://schemas.openxmlformats.org/officeDocument/2006/relationships/hyperlink" Target="https://build.fhir.org/ig/HL7/US-Core-R4/StructureDefinition-pediatric-bmi-for-age.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hl7.org/fhir/us/core/StructureDefinition-us-core-allergyintoleranc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us/core/general-guidance.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ehaas@healthedatainc.com"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hyperlink" Target="http://hl7.org/fhir/us/core/StructureDefinition-us-core-patient.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build.fhir.org/valueset-definitions.html#ValueSet.compose"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build.fhir.org/ig/HL7/US-Core-R4/ValueSet-omb-ethnicity-category.html" TargetMode="External"/><Relationship Id="rId13" Type="http://schemas.openxmlformats.org/officeDocument/2006/relationships/hyperlink" Target="https://build.fhir.org/ig/HL7/US-Core-R4/ValueSet-us-core-provider-specialty.html" TargetMode="External"/><Relationship Id="rId18" Type="http://schemas.openxmlformats.org/officeDocument/2006/relationships/hyperlink" Target="https://build.fhir.org/ig/HL7/US-Core-R4/ValueSet-us-core-problem.html" TargetMode="External"/><Relationship Id="rId26" Type="http://schemas.openxmlformats.org/officeDocument/2006/relationships/hyperlink" Target="https://build.fhir.org/ig/HL7/US-Core-R4/ValueSet-us-core-documentreference-category.html" TargetMode="External"/><Relationship Id="rId3" Type="http://schemas.openxmlformats.org/officeDocument/2006/relationships/hyperlink" Target="https://build.fhir.org/ig/HL7/US-Core-R4/ValueSet-us-core-observation-smokingstatus.html" TargetMode="External"/><Relationship Id="rId21" Type="http://schemas.openxmlformats.org/officeDocument/2006/relationships/hyperlink" Target="https://build.fhir.org/ig/HL7/US-Core-R4/ValueSet-us-core-provider-role.html" TargetMode="External"/><Relationship Id="rId7" Type="http://schemas.openxmlformats.org/officeDocument/2006/relationships/hyperlink" Target="https://build.fhir.org/ig/HL7/US-Core-R4/ValueSet-us-core-documentreference-type.html" TargetMode="External"/><Relationship Id="rId12" Type="http://schemas.openxmlformats.org/officeDocument/2006/relationships/hyperlink" Target="https://build.fhir.org/ig/HL7/US-Core-R4/ValueSet-us-core-procedure-icd10pcs.html" TargetMode="External"/><Relationship Id="rId17" Type="http://schemas.openxmlformats.org/officeDocument/2006/relationships/hyperlink" Target="https://build.fhir.org/ig/HL7/US-Core-R4/ValueSet-us-core-encounter-type.html" TargetMode="External"/><Relationship Id="rId25" Type="http://schemas.openxmlformats.org/officeDocument/2006/relationships/hyperlink" Target="https://build.fhir.org/ig/HL7/US-Core-R4/ValueSet-us-core-clinical-note-type.html" TargetMode="External"/><Relationship Id="rId2" Type="http://schemas.openxmlformats.org/officeDocument/2006/relationships/hyperlink" Target="https://build.fhir.org/ig/HL7/US-Core-R4/ValueSet-us-core-medication-codes.html" TargetMode="External"/><Relationship Id="rId16" Type="http://schemas.openxmlformats.org/officeDocument/2006/relationships/hyperlink" Target="https://build.fhir.org/ig/HL7/US-Core-R4/ValueSet-us-core-usps-state.html" TargetMode="External"/><Relationship Id="rId20" Type="http://schemas.openxmlformats.org/officeDocument/2006/relationships/hyperlink" Target="https://build.fhir.org/ig/HL7/US-Core-R4/ValueSet-us-core-diagnosticreport-report-and-note-codes.html" TargetMode="External"/><Relationship Id="rId29" Type="http://schemas.openxmlformats.org/officeDocument/2006/relationships/hyperlink" Target="https://build.fhir.org/ig/HL7/US-Core-R4/ValueSet-us-core-observation-value-codes.html" TargetMode="External"/><Relationship Id="rId1" Type="http://schemas.openxmlformats.org/officeDocument/2006/relationships/slideLayout" Target="../slideLayouts/slideLayout2.xml"/><Relationship Id="rId6" Type="http://schemas.openxmlformats.org/officeDocument/2006/relationships/hyperlink" Target="https://build.fhir.org/ig/HL7/US-Core-R4/ValueSet-us-core-narrative-status.html" TargetMode="External"/><Relationship Id="rId11" Type="http://schemas.openxmlformats.org/officeDocument/2006/relationships/hyperlink" Target="https://build.fhir.org/ig/HL7/US-Core-R4/ValueSet-us-core-ndc-vaccine-codes.html" TargetMode="External"/><Relationship Id="rId24" Type="http://schemas.openxmlformats.org/officeDocument/2006/relationships/hyperlink" Target="https://build.fhir.org/ig/HL7/US-Core-R4/ValueSet-us-core-diagnosticreport-category.html" TargetMode="External"/><Relationship Id="rId5" Type="http://schemas.openxmlformats.org/officeDocument/2006/relationships/hyperlink" Target="https://build.fhir.org/ig/HL7/US-Core-R4/ValueSet-us-core-allergy-substance.html" TargetMode="External"/><Relationship Id="rId15" Type="http://schemas.openxmlformats.org/officeDocument/2006/relationships/hyperlink" Target="https://build.fhir.org/ig/HL7/US-Core-R4/ValueSet-us-core-observation-smoking-status-status.html" TargetMode="External"/><Relationship Id="rId23" Type="http://schemas.openxmlformats.org/officeDocument/2006/relationships/hyperlink" Target="https://build.fhir.org/ig/HL7/US-Core-R4/ValueSet-us-core-careteam-provider-roles.html" TargetMode="External"/><Relationship Id="rId28" Type="http://schemas.openxmlformats.org/officeDocument/2006/relationships/hyperlink" Target="https://build.fhir.org/ig/HL7/US-Core-R4/ValueSet-simple-language.html" TargetMode="External"/><Relationship Id="rId10" Type="http://schemas.openxmlformats.org/officeDocument/2006/relationships/hyperlink" Target="https://build.fhir.org/ig/HL7/US-Core-R4/ValueSet-detailed-ethnicity.html" TargetMode="External"/><Relationship Id="rId19" Type="http://schemas.openxmlformats.org/officeDocument/2006/relationships/hyperlink" Target="https://build.fhir.org/ig/HL7/US-Core-R4/ValueSet-birthsex.html" TargetMode="External"/><Relationship Id="rId31" Type="http://schemas.openxmlformats.org/officeDocument/2006/relationships/hyperlink" Target="https://build.fhir.org/ig/HL7/US-Core-R4/ValueSet-detailed-race.html" TargetMode="External"/><Relationship Id="rId4" Type="http://schemas.openxmlformats.org/officeDocument/2006/relationships/hyperlink" Target="https://build.fhir.org/ig/HL7/US-Core-R4/ValueSet-omb-race-category.html" TargetMode="External"/><Relationship Id="rId9" Type="http://schemas.openxmlformats.org/officeDocument/2006/relationships/hyperlink" Target="https://build.fhir.org/ig/HL7/US-Core-R4/ValueSet-us-core-condition-category.html" TargetMode="External"/><Relationship Id="rId14" Type="http://schemas.openxmlformats.org/officeDocument/2006/relationships/hyperlink" Target="https://build.fhir.org/ig/HL7/US-Core-R4/ValueSet-us-core-vaccines-cvx.html" TargetMode="External"/><Relationship Id="rId22" Type="http://schemas.openxmlformats.org/officeDocument/2006/relationships/hyperlink" Target="https://build.fhir.org/ig/HL7/US-Core-R4/ValueSet-us-core-smoking-status-observation-codes.html" TargetMode="External"/><Relationship Id="rId27" Type="http://schemas.openxmlformats.org/officeDocument/2006/relationships/hyperlink" Target="https://build.fhir.org/ig/HL7/US-Core-R4/ValueSet-us-core-procedure-code.html" TargetMode="External"/><Relationship Id="rId30" Type="http://schemas.openxmlformats.org/officeDocument/2006/relationships/hyperlink" Target="https://build.fhir.org/ig/HL7/US-Core-R4/ValueSet-us-core-diagnosticreport-lab-codes.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us/core/capstmnts.html#conformance-requirements-for-the-us-core-client" TargetMode="External"/><Relationship Id="rId2" Type="http://schemas.openxmlformats.org/officeDocument/2006/relationships/hyperlink" Target="http://hl7.org/fhir/us/core/CapabilityStatement-us-core-server.html" TargetMode="External"/><Relationship Id="rId1" Type="http://schemas.openxmlformats.org/officeDocument/2006/relationships/slideLayout" Target="../slideLayouts/slideLayout2.xml"/><Relationship Id="rId4" Type="http://schemas.openxmlformats.org/officeDocument/2006/relationships/hyperlink" Target="http://hl7.org/fhir/us/core/CapabilityStatement-us-core-client.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hl7.org/fhir/us/core/CapabilityStatement-us-core-server.html#patient"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us/core/StructureDefinition-us-core-ethnicity.html" TargetMode="External"/><Relationship Id="rId2" Type="http://schemas.openxmlformats.org/officeDocument/2006/relationships/hyperlink" Target="http://hl7.org/fhir/us/core/StructureDefinition-us-core-race.html" TargetMode="External"/><Relationship Id="rId1" Type="http://schemas.openxmlformats.org/officeDocument/2006/relationships/slideLayout" Target="../slideLayouts/slideLayout2.xml"/><Relationship Id="rId5" Type="http://schemas.openxmlformats.org/officeDocument/2006/relationships/hyperlink" Target="http://hl7.org/fhir/us/core/StructureDefinition-us-core-birthsex.html" TargetMode="External"/><Relationship Id="rId4" Type="http://schemas.openxmlformats.org/officeDocument/2006/relationships/hyperlink" Target="http://hl7.org/fhir/us/core/StructureDefinition-us-core-direct.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hyperlink" Target="https://www.healthit.gov/isa/sites/isa/files/2020-07/USCDI-Version-1-July-2020-Errata-Final.pdf" TargetMode="Externa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www.healthit.gov/isa/sites/isa/files/2020-07/USCDI-Version-1-July-2020-Errata-Final.pdf" TargetMode="External"/><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8" Type="http://schemas.openxmlformats.org/officeDocument/2006/relationships/hyperlink" Target="https://jira.hl7.org/issues/?filter=13089" TargetMode="External"/><Relationship Id="rId3" Type="http://schemas.openxmlformats.org/officeDocument/2006/relationships/hyperlink" Target="https://jira.hl7.org/browse/FHIR-27542" TargetMode="External"/><Relationship Id="rId7" Type="http://schemas.openxmlformats.org/officeDocument/2006/relationships/hyperlink" Target="https://jira.hl7.org/browse/FHIR-2667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jira.hl7.org/browse/FHIR-27737" TargetMode="External"/><Relationship Id="rId5" Type="http://schemas.openxmlformats.org/officeDocument/2006/relationships/hyperlink" Target="https://jira.hl7.org/browse/FHIR-27549" TargetMode="External"/><Relationship Id="rId4" Type="http://schemas.openxmlformats.org/officeDocument/2006/relationships/hyperlink" Target="https://jira.hl7.org/browse/FHIR-25035" TargetMode="Externa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mailto:brett@waveoneassociates.com" TargetMode="External"/><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www.healthit.gov/isa/standards-version-advancement-process" TargetMode="Externa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hyperlink" Target="https://www.healthit.gov/isa/ONDEC"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jpg&amp;ehk=AH"/></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inferno.healthit.gov/" TargetMode="External"/><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inferno.healthit.gov/"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hyperlink" Target="https://inferno.healthit.gov/" TargetMode="External"/><Relationship Id="rId4" Type="http://schemas.openxmlformats.org/officeDocument/2006/relationships/image" Target="../media/image40.svg"/></Relationships>
</file>

<file path=ppt/slides/_rels/slide4.xml.rels><?xml version="1.0" encoding="UTF-8" standalone="yes"?>
<Relationships xmlns="http://schemas.openxmlformats.org/package/2006/relationships"><Relationship Id="rId3" Type="http://schemas.openxmlformats.org/officeDocument/2006/relationships/hyperlink" Target="https://www.federalregister.gov/d/2020-07419/p-1177" TargetMode="External"/><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inferno.healthit.gov/validator/"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commons.wikimedia.org/wiki/file:book_icoline.svg" TargetMode="External"/><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hl7.org/fhir/us/core/clinical-notes-guidance.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hyperlink" Target="https://chat.fhir.org/#narrow/stream/179283-Da-Vinci" TargetMode="External"/><Relationship Id="rId2" Type="http://schemas.openxmlformats.org/officeDocument/2006/relationships/hyperlink" Target="https://chat.fhir.org/#narrow/stream/20-argonaut"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confluence.hl7.org/display/AP/Argonaut+Project+Ho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www.fhir.org/guides/argonaut/r2/"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21EC9-6E75-C545-B963-5CB477A5F03C}"/>
              </a:ext>
            </a:extLst>
          </p:cNvPr>
          <p:cNvSpPr>
            <a:spLocks noGrp="1"/>
          </p:cNvSpPr>
          <p:nvPr>
            <p:ph type="body" sz="quarter" idx="10"/>
          </p:nvPr>
        </p:nvSpPr>
        <p:spPr/>
        <p:txBody>
          <a:bodyPr/>
          <a:lstStyle/>
          <a:p>
            <a:r>
              <a:rPr lang="en-US" dirty="0"/>
              <a:t>Argonaut: USCDI + US Core</a:t>
            </a:r>
          </a:p>
        </p:txBody>
      </p:sp>
      <p:sp>
        <p:nvSpPr>
          <p:cNvPr id="3" name="Title 2">
            <a:extLst>
              <a:ext uri="{FF2B5EF4-FFF2-40B4-BE49-F238E27FC236}">
                <a16:creationId xmlns:a16="http://schemas.microsoft.com/office/drawing/2014/main" id="{FEFCD332-194B-114E-8096-42030A644C24}"/>
              </a:ext>
            </a:extLst>
          </p:cNvPr>
          <p:cNvSpPr>
            <a:spLocks noGrp="1"/>
          </p:cNvSpPr>
          <p:nvPr>
            <p:ph type="title"/>
          </p:nvPr>
        </p:nvSpPr>
        <p:spPr/>
        <p:txBody>
          <a:bodyPr/>
          <a:lstStyle/>
          <a:p>
            <a:r>
              <a:rPr lang="en-US" dirty="0"/>
              <a:t>Eric Haas, Health eData Inc. and Brett Marquard, </a:t>
            </a:r>
            <a:r>
              <a:rPr lang="en-US" dirty="0" err="1"/>
              <a:t>WaveOne</a:t>
            </a:r>
            <a:r>
              <a:rPr lang="en-US" dirty="0"/>
              <a:t>  </a:t>
            </a:r>
            <a:endParaRPr lang="en-NL" dirty="0"/>
          </a:p>
        </p:txBody>
      </p:sp>
    </p:spTree>
    <p:extLst>
      <p:ext uri="{BB962C8B-B14F-4D97-AF65-F5344CB8AC3E}">
        <p14:creationId xmlns:p14="http://schemas.microsoft.com/office/powerpoint/2010/main" val="18725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3DFA-4FFC-4A73-9796-ABDBE8FBCBA5}"/>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US FHIR Core </a:t>
            </a:r>
          </a:p>
        </p:txBody>
      </p:sp>
      <p:sp>
        <p:nvSpPr>
          <p:cNvPr id="3" name="Content Placeholder 2">
            <a:extLst>
              <a:ext uri="{FF2B5EF4-FFF2-40B4-BE49-F238E27FC236}">
                <a16:creationId xmlns:a16="http://schemas.microsoft.com/office/drawing/2014/main" id="{F8522EEB-9637-4BC1-9D1A-7933F173902C}"/>
              </a:ext>
            </a:extLst>
          </p:cNvPr>
          <p:cNvSpPr>
            <a:spLocks noGrp="1"/>
          </p:cNvSpPr>
          <p:nvPr>
            <p:ph idx="1"/>
          </p:nvPr>
        </p:nvSpPr>
        <p:spPr>
          <a:xfrm>
            <a:off x="719091" y="1825625"/>
            <a:ext cx="11472909" cy="4351338"/>
          </a:xfrm>
        </p:spPr>
        <p:txBody>
          <a:bodyPr>
            <a:normAutofit fontScale="85000" lnSpcReduction="10000"/>
          </a:bodyPr>
          <a:lstStyle/>
          <a:p>
            <a:pPr marL="0" indent="0">
              <a:lnSpc>
                <a:spcPct val="120000"/>
              </a:lnSpc>
              <a:buNone/>
            </a:pPr>
            <a:r>
              <a:rPr lang="en-US" sz="2400" dirty="0"/>
              <a:t>The US FHIR Core is a labeled subset of all HL7 US Realm produced FHIR profiles. </a:t>
            </a:r>
          </a:p>
          <a:p>
            <a:pPr marL="0" indent="0">
              <a:lnSpc>
                <a:spcPct val="120000"/>
              </a:lnSpc>
              <a:buNone/>
            </a:pPr>
            <a:r>
              <a:rPr lang="en-US" sz="2400" dirty="0"/>
              <a:t>The label is designed to provide the community with a single point of reference to foundational US FHIR profiles that: </a:t>
            </a:r>
          </a:p>
          <a:p>
            <a:pPr lvl="1" indent="-342900">
              <a:lnSpc>
                <a:spcPct val="120000"/>
              </a:lnSpc>
              <a:buAutoNum type="arabicParenR"/>
            </a:pPr>
            <a:r>
              <a:rPr lang="en-US" sz="2100" dirty="0"/>
              <a:t>should be used by US stakeholders when implementing FHIR; and </a:t>
            </a:r>
          </a:p>
          <a:p>
            <a:pPr lvl="1" indent="-342900">
              <a:lnSpc>
                <a:spcPct val="120000"/>
              </a:lnSpc>
              <a:buAutoNum type="arabicParenR"/>
            </a:pPr>
            <a:r>
              <a:rPr lang="en-US" sz="2100" dirty="0"/>
              <a:t>be the basis for creating further US Realm profiles. </a:t>
            </a:r>
          </a:p>
          <a:p>
            <a:endParaRPr lang="en-US" sz="2400" dirty="0"/>
          </a:p>
          <a:p>
            <a:pPr marL="0" indent="0">
              <a:buNone/>
            </a:pPr>
            <a:r>
              <a:rPr lang="en-US" sz="3600" b="1" u="sng" dirty="0"/>
              <a:t>Bottom line</a:t>
            </a:r>
          </a:p>
          <a:p>
            <a:pPr lvl="1">
              <a:lnSpc>
                <a:spcPct val="120000"/>
              </a:lnSpc>
            </a:pPr>
            <a:r>
              <a:rPr lang="en-US" dirty="0">
                <a:hlinkClick r:id="rId3"/>
              </a:rPr>
              <a:t>Argonaut IG </a:t>
            </a:r>
            <a:r>
              <a:rPr lang="en-US" dirty="0"/>
              <a:t>= US Profiles on FHIR DSTU2, and FHIR R4</a:t>
            </a:r>
          </a:p>
          <a:p>
            <a:pPr lvl="1">
              <a:lnSpc>
                <a:spcPct val="120000"/>
              </a:lnSpc>
            </a:pPr>
            <a:r>
              <a:rPr lang="en-US" dirty="0">
                <a:hlinkClick r:id="rId4"/>
              </a:rPr>
              <a:t>US Core </a:t>
            </a:r>
            <a:r>
              <a:rPr lang="en-US" dirty="0"/>
              <a:t>= HL7 </a:t>
            </a:r>
            <a:r>
              <a:rPr lang="en-US" u="sng" dirty="0"/>
              <a:t>balloted</a:t>
            </a:r>
            <a:r>
              <a:rPr lang="en-US" dirty="0"/>
              <a:t> US Profiles. Built from Argonaut requirements. Versions built for FHIR STU3/R4.</a:t>
            </a:r>
          </a:p>
          <a:p>
            <a:pPr marL="0" indent="0">
              <a:buNone/>
            </a:pPr>
            <a:br>
              <a:rPr lang="en-US" sz="2100" dirty="0"/>
            </a:br>
            <a:r>
              <a:rPr lang="en-US" sz="2100" dirty="0"/>
              <a:t>…fun fact: the </a:t>
            </a:r>
            <a:r>
              <a:rPr lang="en-US" sz="2100" dirty="0">
                <a:hlinkClick r:id="rId5"/>
              </a:rPr>
              <a:t>Data Access Framework (DAF)</a:t>
            </a:r>
            <a:r>
              <a:rPr lang="en-US" sz="2100" dirty="0"/>
              <a:t> = ONC sponsored DAF effort on FHIR preceded the Argonaut guide!</a:t>
            </a:r>
          </a:p>
          <a:p>
            <a:pPr marL="457200" lvl="1" indent="0">
              <a:buNone/>
            </a:pPr>
            <a:endParaRPr lang="en-US" sz="2000" dirty="0"/>
          </a:p>
          <a:p>
            <a:pPr lvl="1"/>
            <a:endParaRPr lang="en-US" sz="1800" dirty="0"/>
          </a:p>
        </p:txBody>
      </p:sp>
      <p:sp>
        <p:nvSpPr>
          <p:cNvPr id="4" name="Date Placeholder 3">
            <a:extLst>
              <a:ext uri="{FF2B5EF4-FFF2-40B4-BE49-F238E27FC236}">
                <a16:creationId xmlns:a16="http://schemas.microsoft.com/office/drawing/2014/main" id="{03FBF2B1-24CA-4E2F-9520-7ACF7FA7963B}"/>
              </a:ext>
            </a:extLst>
          </p:cNvPr>
          <p:cNvSpPr>
            <a:spLocks noGrp="1"/>
          </p:cNvSpPr>
          <p:nvPr>
            <p:ph type="dt" sz="half" idx="10"/>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p>
        </p:txBody>
      </p:sp>
      <p:sp>
        <p:nvSpPr>
          <p:cNvPr id="5" name="Footer Placeholder 4">
            <a:extLst>
              <a:ext uri="{FF2B5EF4-FFF2-40B4-BE49-F238E27FC236}">
                <a16:creationId xmlns:a16="http://schemas.microsoft.com/office/drawing/2014/main" id="{5E753B4C-A940-4EEC-A8EE-84DBB728EABD}"/>
              </a:ext>
            </a:extLst>
          </p:cNvPr>
          <p:cNvSpPr>
            <a:spLocks noGrp="1"/>
          </p:cNvSpPr>
          <p:nvPr>
            <p:ph type="ftr" sz="quarter" idx="11"/>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p>
        </p:txBody>
      </p:sp>
      <p:pic>
        <p:nvPicPr>
          <p:cNvPr id="7" name="Picture 2" descr="logo fhir">
            <a:extLst>
              <a:ext uri="{FF2B5EF4-FFF2-40B4-BE49-F238E27FC236}">
                <a16:creationId xmlns:a16="http://schemas.microsoft.com/office/drawing/2014/main" id="{2C0EA532-3726-4A4C-84AC-821883DF47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448" y="615144"/>
            <a:ext cx="3427007" cy="82552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DF595C2E-3DE3-4B2E-91F3-3A50EB60C02B}"/>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84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0B3FC-4C7A-4985-B627-3ABD97478C73}"/>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Argonaut DSTU 2 vs US Core Profiles</a:t>
            </a:r>
          </a:p>
        </p:txBody>
      </p:sp>
      <p:sp>
        <p:nvSpPr>
          <p:cNvPr id="2" name="Text Placeholder 1">
            <a:extLst>
              <a:ext uri="{FF2B5EF4-FFF2-40B4-BE49-F238E27FC236}">
                <a16:creationId xmlns:a16="http://schemas.microsoft.com/office/drawing/2014/main" id="{F7A37887-0443-4DD6-A137-29E56FB27FB4}"/>
              </a:ext>
            </a:extLst>
          </p:cNvPr>
          <p:cNvSpPr>
            <a:spLocks noGrp="1"/>
          </p:cNvSpPr>
          <p:nvPr>
            <p:ph sz="half" idx="1"/>
          </p:nvPr>
        </p:nvSpPr>
        <p:spPr>
          <a:xfrm>
            <a:off x="838200" y="1710565"/>
            <a:ext cx="5181600" cy="4351338"/>
          </a:xfrm>
        </p:spPr>
        <p:txBody>
          <a:bodyPr/>
          <a:lstStyle/>
          <a:p>
            <a:pPr marL="0" lvl="0" indent="0">
              <a:lnSpc>
                <a:spcPct val="100000"/>
              </a:lnSpc>
              <a:spcBef>
                <a:spcPts val="0"/>
              </a:spcBef>
              <a:buNone/>
              <a:defRPr/>
            </a:pPr>
            <a:r>
              <a:rPr lang="en-US" sz="1200" b="1" dirty="0">
                <a:solidFill>
                  <a:schemeClr val="tx2"/>
                </a:solidFill>
                <a:latin typeface="Calibri" panose="020F0502020204030204" pitchFamily="34" charset="0"/>
                <a:cs typeface="Calibri" panose="020F0502020204030204" pitchFamily="34" charset="0"/>
              </a:rPr>
              <a:t>Argonaut DSTU 2</a:t>
            </a:r>
            <a:endParaRPr lang="en-US" sz="1200" u="sng" dirty="0">
              <a:solidFill>
                <a:prstClr val="black"/>
              </a:solidFill>
              <a:hlinkClick r:id="rId3"/>
            </a:endParaRPr>
          </a:p>
          <a:p>
            <a:pPr lvl="0">
              <a:lnSpc>
                <a:spcPct val="100000"/>
              </a:lnSpc>
              <a:spcBef>
                <a:spcPts val="0"/>
              </a:spcBef>
              <a:buFont typeface="+mj-lt"/>
              <a:buAutoNum type="arabicPeriod"/>
              <a:defRPr/>
            </a:pPr>
            <a:endParaRPr lang="en-US" sz="1200" u="sng" dirty="0">
              <a:solidFill>
                <a:prstClr val="black"/>
              </a:solidFill>
              <a:hlinkClick r:id="rId3"/>
            </a:endParaRPr>
          </a:p>
          <a:p>
            <a:pPr lvl="0">
              <a:lnSpc>
                <a:spcPct val="100000"/>
              </a:lnSpc>
              <a:spcBef>
                <a:spcPts val="0"/>
              </a:spcBef>
              <a:buFont typeface="+mj-lt"/>
              <a:buAutoNum type="arabicPeriod"/>
              <a:defRPr/>
            </a:pPr>
            <a:r>
              <a:rPr lang="en-US" sz="1200" u="sng" dirty="0">
                <a:solidFill>
                  <a:prstClr val="black"/>
                </a:solidFill>
                <a:hlinkClick r:id="rId3"/>
              </a:rPr>
              <a:t>Argonaut </a:t>
            </a:r>
            <a:r>
              <a:rPr lang="en-US" sz="1200" u="sng" dirty="0" err="1">
                <a:solidFill>
                  <a:prstClr val="black"/>
                </a:solidFill>
                <a:hlinkClick r:id="rId3"/>
              </a:rPr>
              <a:t>AllergyIntolerance</a:t>
            </a:r>
            <a:r>
              <a:rPr lang="en-US" sz="1200" u="sng" dirty="0">
                <a:solidFill>
                  <a:prstClr val="black"/>
                </a:solidFill>
                <a:hlinkClick r:id="rId3"/>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4"/>
              </a:rPr>
              <a:t>Argonaut </a:t>
            </a:r>
            <a:r>
              <a:rPr lang="en-US" sz="1200" u="sng" dirty="0" err="1">
                <a:solidFill>
                  <a:prstClr val="black"/>
                </a:solidFill>
                <a:hlinkClick r:id="rId4"/>
              </a:rPr>
              <a:t>CarePlan</a:t>
            </a:r>
            <a:r>
              <a:rPr lang="en-US" sz="1200" u="sng" dirty="0">
                <a:solidFill>
                  <a:prstClr val="black"/>
                </a:solidFill>
                <a:hlinkClick r:id="rId4"/>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5"/>
              </a:rPr>
              <a:t>Argonaut </a:t>
            </a:r>
            <a:r>
              <a:rPr lang="en-US" sz="1200" u="sng" dirty="0" err="1">
                <a:solidFill>
                  <a:prstClr val="black"/>
                </a:solidFill>
                <a:hlinkClick r:id="rId5"/>
              </a:rPr>
              <a:t>CareTeam</a:t>
            </a:r>
            <a:r>
              <a:rPr lang="en-US" sz="1200" u="sng" dirty="0">
                <a:solidFill>
                  <a:prstClr val="black"/>
                </a:solidFill>
                <a:hlinkClick r:id="rId5"/>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6"/>
              </a:rPr>
              <a:t>Argonaut Condition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7"/>
              </a:rPr>
              <a:t>Argonaut Device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8"/>
              </a:rPr>
              <a:t>Argonaut </a:t>
            </a:r>
            <a:r>
              <a:rPr lang="en-US" sz="1200" u="sng" dirty="0" err="1">
                <a:solidFill>
                  <a:prstClr val="black"/>
                </a:solidFill>
                <a:hlinkClick r:id="rId8"/>
              </a:rPr>
              <a:t>DiagnosticReport</a:t>
            </a:r>
            <a:r>
              <a:rPr lang="en-US" sz="1200" u="sng" dirty="0">
                <a:solidFill>
                  <a:prstClr val="black"/>
                </a:solidFill>
                <a:hlinkClick r:id="rId8"/>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9"/>
              </a:rPr>
              <a:t>Argonaut </a:t>
            </a:r>
            <a:r>
              <a:rPr lang="en-US" sz="1200" u="sng" dirty="0" err="1">
                <a:solidFill>
                  <a:prstClr val="black"/>
                </a:solidFill>
                <a:hlinkClick r:id="rId9"/>
              </a:rPr>
              <a:t>DocumentReference</a:t>
            </a:r>
            <a:r>
              <a:rPr lang="en-US" sz="1200" u="sng" dirty="0">
                <a:solidFill>
                  <a:prstClr val="black"/>
                </a:solidFill>
                <a:hlinkClick r:id="rId9"/>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0"/>
              </a:rPr>
              <a:t>Argonaut Goal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1"/>
              </a:rPr>
              <a:t>Argonaut Immunization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2"/>
              </a:rPr>
              <a:t>Argonaut Medication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3"/>
              </a:rPr>
              <a:t>Argonaut </a:t>
            </a:r>
            <a:r>
              <a:rPr lang="en-US" sz="1200" u="sng" dirty="0" err="1">
                <a:solidFill>
                  <a:prstClr val="black"/>
                </a:solidFill>
                <a:hlinkClick r:id="rId13"/>
              </a:rPr>
              <a:t>MedicationOrder</a:t>
            </a:r>
            <a:r>
              <a:rPr lang="en-US" sz="1200" u="sng" dirty="0">
                <a:solidFill>
                  <a:prstClr val="black"/>
                </a:solidFill>
                <a:hlinkClick r:id="rId13"/>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4"/>
              </a:rPr>
              <a:t>Argonaut </a:t>
            </a:r>
            <a:r>
              <a:rPr lang="en-US" sz="1200" u="sng" dirty="0" err="1">
                <a:solidFill>
                  <a:prstClr val="black"/>
                </a:solidFill>
                <a:hlinkClick r:id="rId14"/>
              </a:rPr>
              <a:t>MedicationStatement</a:t>
            </a:r>
            <a:r>
              <a:rPr lang="en-US" sz="1200" u="sng" dirty="0">
                <a:solidFill>
                  <a:prstClr val="black"/>
                </a:solidFill>
                <a:hlinkClick r:id="rId14"/>
              </a:rPr>
              <a: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5"/>
              </a:rPr>
              <a:t>Argonaut Observation Results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6"/>
              </a:rPr>
              <a:t>Argonaut Patient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7"/>
              </a:rPr>
              <a:t>Argonaut Procedure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8"/>
              </a:rPr>
              <a:t>Argonaut Smoking Status Observation Profile</a:t>
            </a:r>
            <a:endParaRPr lang="en-US" sz="1200" dirty="0">
              <a:solidFill>
                <a:prstClr val="black"/>
              </a:solidFill>
            </a:endParaRPr>
          </a:p>
          <a:p>
            <a:pPr lvl="0">
              <a:lnSpc>
                <a:spcPct val="100000"/>
              </a:lnSpc>
              <a:spcBef>
                <a:spcPts val="0"/>
              </a:spcBef>
              <a:buFont typeface="+mj-lt"/>
              <a:buAutoNum type="arabicPeriod"/>
              <a:defRPr/>
            </a:pPr>
            <a:r>
              <a:rPr lang="en-US" sz="1200" u="sng" dirty="0">
                <a:solidFill>
                  <a:prstClr val="black"/>
                </a:solidFill>
                <a:hlinkClick r:id="rId19"/>
              </a:rPr>
              <a:t>Argonaut Vital Signs Observation Profile</a:t>
            </a:r>
            <a:endParaRPr lang="en-US" sz="1200" dirty="0">
              <a:solidFill>
                <a:prstClr val="black"/>
              </a:solidFill>
            </a:endParaRPr>
          </a:p>
          <a:p>
            <a:endParaRPr lang="en-US" dirty="0"/>
          </a:p>
        </p:txBody>
      </p:sp>
      <p:sp>
        <p:nvSpPr>
          <p:cNvPr id="7" name="Rectangle 5">
            <a:extLst>
              <a:ext uri="{FF2B5EF4-FFF2-40B4-BE49-F238E27FC236}">
                <a16:creationId xmlns:a16="http://schemas.microsoft.com/office/drawing/2014/main" id="{EBB77A23-9C4E-4A7E-BE1E-1172582928E0}"/>
              </a:ext>
            </a:extLst>
          </p:cNvPr>
          <p:cNvSpPr>
            <a:spLocks noChangeArrowheads="1"/>
          </p:cNvSpPr>
          <p:nvPr/>
        </p:nvSpPr>
        <p:spPr bwMode="auto">
          <a:xfrm>
            <a:off x="0" y="-154524"/>
            <a:ext cx="80150" cy="3090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4">
            <a:extLst>
              <a:ext uri="{FF2B5EF4-FFF2-40B4-BE49-F238E27FC236}">
                <a16:creationId xmlns:a16="http://schemas.microsoft.com/office/drawing/2014/main" id="{45164DAF-440E-4F24-A62C-C7163D04E9CF}"/>
              </a:ext>
            </a:extLst>
          </p:cNvPr>
          <p:cNvSpPr/>
          <p:nvPr/>
        </p:nvSpPr>
        <p:spPr>
          <a:xfrm>
            <a:off x="6095999" y="1710565"/>
            <a:ext cx="5098473" cy="49628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546A"/>
                </a:solidFill>
                <a:effectLst/>
                <a:uLnTx/>
                <a:uFillTx/>
                <a:latin typeface="Calibri" panose="020F0502020204030204" pitchFamily="34" charset="0"/>
                <a:ea typeface="+mn-ea"/>
                <a:cs typeface="Calibri" panose="020F0502020204030204" pitchFamily="34" charset="0"/>
              </a:rPr>
              <a:t>US Core STU3.1.0 (based on FHIR R4) </a:t>
            </a:r>
            <a:endPar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0"/>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0"/>
              </a:rPr>
              <a:t>US Core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20"/>
              </a:rPr>
              <a:t>AllergyIntolerance</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0"/>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1"/>
              </a:rPr>
              <a:t>US Core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21"/>
              </a:rPr>
              <a:t>CarePlan</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1"/>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2"/>
              </a:rPr>
              <a:t>US Core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22"/>
              </a:rPr>
              <a:t>CareTeam</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2"/>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3"/>
              </a:rPr>
              <a:t>US Core Condition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23"/>
              </a:rPr>
              <a:t>a.k.a</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3"/>
              </a:rPr>
              <a:t> Problem)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4"/>
              </a:rPr>
              <a:t>US Core Device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25"/>
              </a:rPr>
              <a:t>US Core </a:t>
            </a:r>
            <a:r>
              <a:rPr kumimoji="0" lang="en-US" sz="1050" b="1" i="0" u="sng"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hlinkClick r:id="rId25"/>
              </a:rPr>
              <a:t>DiagnosticReport</a:t>
            </a: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25"/>
              </a:rPr>
              <a:t> Profile for Laboratory Results Reporting</a:t>
            </a:r>
            <a:endPar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26"/>
              </a:rPr>
              <a:t>US Core </a:t>
            </a:r>
            <a:r>
              <a:rPr kumimoji="0" lang="en-US" sz="1050" b="1" i="0" u="sng"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hlinkClick r:id="rId26"/>
              </a:rPr>
              <a:t>DiagnosticReport</a:t>
            </a: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26"/>
              </a:rPr>
              <a:t> Profile for Report and Note exchange</a:t>
            </a:r>
            <a:endPar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27"/>
              </a:rPr>
              <a:t>US Core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hlinkClick r:id="rId27"/>
              </a:rPr>
              <a:t>DocumentReference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27"/>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28"/>
              </a:rPr>
              <a:t>US Core Encounter Profile</a:t>
            </a:r>
            <a:endPar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29"/>
              </a:rPr>
              <a:t>US Core Goal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0"/>
              </a:rPr>
              <a:t>US Core Immunization Profile</a:t>
            </a:r>
            <a:endPar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31"/>
              </a:rPr>
              <a:t>US Core Laboratory Result Observation Profile</a:t>
            </a:r>
            <a:endParaRPr kumimoji="0" lang="en-US" sz="10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32"/>
              </a:rPr>
              <a:t>US Core Location Profile</a:t>
            </a:r>
            <a:endParaRPr kumimoji="0" lang="en-US" sz="10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3"/>
              </a:rPr>
              <a:t>US Core Medication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4"/>
              </a:rPr>
              <a:t>US Core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34"/>
              </a:rPr>
              <a:t>MedicationRequest</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4"/>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5"/>
              </a:rPr>
              <a:t>US Core </a:t>
            </a:r>
            <a:r>
              <a:rPr kumimoji="0" lang="en-US" sz="1050" b="0" i="0" u="sng" strike="noStrike" kern="1200" cap="none" spc="0" normalizeH="0" baseline="0" noProof="0" dirty="0" err="1">
                <a:ln>
                  <a:noFill/>
                </a:ln>
                <a:solidFill>
                  <a:prstClr val="black"/>
                </a:solidFill>
                <a:effectLst/>
                <a:uLnTx/>
                <a:uFillTx/>
                <a:latin typeface="Calibri" panose="020F0502020204030204"/>
                <a:ea typeface="+mn-ea"/>
                <a:cs typeface="+mn-cs"/>
                <a:hlinkClick r:id="rId35"/>
              </a:rPr>
              <a:t>MedicationStatement</a:t>
            </a: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35"/>
              </a:rPr>
              <a:t>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36"/>
              </a:rPr>
              <a:t>US Core Organization Profile</a:t>
            </a:r>
            <a:endParaRPr kumimoji="0" lang="en-US" sz="10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srgbClr val="0070C0"/>
                </a:solidFill>
                <a:effectLst/>
                <a:uLnTx/>
                <a:uFillTx/>
                <a:latin typeface="Calibri" panose="020F0502020204030204"/>
                <a:ea typeface="+mn-ea"/>
                <a:cs typeface="+mn-cs"/>
                <a:hlinkClick r:id="rId37">
                  <a:extLst>
                    <a:ext uri="{A12FA001-AC4F-418D-AE19-62706E023703}">
                      <ahyp:hlinkClr xmlns:ahyp="http://schemas.microsoft.com/office/drawing/2018/hyperlinkcolor" val="tx"/>
                    </a:ext>
                  </a:extLst>
                </a:hlinkClick>
              </a:rPr>
              <a:t>US Core Patient Profile</a:t>
            </a:r>
            <a:endParaRPr kumimoji="0" lang="en-US" sz="1050" b="0" i="0" u="sng" strike="noStrike" kern="1200" cap="none" spc="0" normalizeH="0" baseline="0" noProof="0" dirty="0">
              <a:ln>
                <a:noFill/>
              </a:ln>
              <a:solidFill>
                <a:srgbClr val="0070C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alt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hlinkClick r:id="rId38">
                  <a:extLst>
                    <a:ext uri="{A12FA001-AC4F-418D-AE19-62706E023703}">
                      <ahyp:hlinkClr xmlns:ahyp="http://schemas.microsoft.com/office/drawing/2018/hyperlinkcolor" val="tx"/>
                    </a:ext>
                  </a:extLst>
                </a:hlinkClick>
              </a:rPr>
              <a:t>US Core Pediatric BMI for Age Observation Profile</a:t>
            </a:r>
            <a:endParaRPr kumimoji="0" lang="en-US" alt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alt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hlinkClick r:id="rId39">
                  <a:extLst>
                    <a:ext uri="{A12FA001-AC4F-418D-AE19-62706E023703}">
                      <ahyp:hlinkClr xmlns:ahyp="http://schemas.microsoft.com/office/drawing/2018/hyperlinkcolor" val="tx"/>
                    </a:ext>
                  </a:extLst>
                </a:hlinkClick>
              </a:rPr>
              <a:t>US Core Pediatric Weight for Height Observation Profile</a:t>
            </a:r>
            <a:r>
              <a:rPr kumimoji="0" lang="en-US" alt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rPr>
              <a:t> </a:t>
            </a:r>
          </a:p>
          <a:p>
            <a:pPr marL="228600" lvl="0" indent="-228600">
              <a:buClr>
                <a:prstClr val="black"/>
              </a:buClr>
              <a:buFont typeface="+mj-lt"/>
              <a:buAutoNum type="arabicPeriod"/>
              <a:defRPr/>
            </a:pPr>
            <a:r>
              <a:rPr lang="en-US" altLang="en-US" sz="1050" b="1" u="sng" dirty="0">
                <a:solidFill>
                  <a:srgbClr val="0070C0"/>
                </a:solidFill>
                <a:highlight>
                  <a:srgbClr val="FFFF00"/>
                </a:highlight>
                <a:latin typeface="Calibri" panose="020F0502020204030204"/>
              </a:rPr>
              <a:t>US Core Pediatric Head Occipital-frontal Circumference Percentile Profile</a:t>
            </a: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hlinkClick r:id="rId40">
                  <a:extLst>
                    <a:ext uri="{A12FA001-AC4F-418D-AE19-62706E023703}">
                      <ahyp:hlinkClr xmlns:ahyp="http://schemas.microsoft.com/office/drawing/2018/hyperlinkcolor" val="tx"/>
                    </a:ext>
                  </a:extLst>
                </a:hlinkClick>
              </a:rPr>
              <a:t>US Core Practitioner Profile</a:t>
            </a:r>
            <a:endParaRPr kumimoji="0" 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hlinkClick r:id="rId40">
                  <a:extLst>
                    <a:ext uri="{A12FA001-AC4F-418D-AE19-62706E023703}">
                      <ahyp:hlinkClr xmlns:ahyp="http://schemas.microsoft.com/office/drawing/2018/hyperlinkcolor" val="tx"/>
                    </a:ext>
                  </a:extLst>
                </a:hlinkClick>
              </a:rPr>
              <a:t>US Core </a:t>
            </a:r>
            <a:r>
              <a:rPr kumimoji="0" lang="en-US" sz="1050" b="1" i="0" u="sng" strike="noStrike" kern="1200" cap="none" spc="0" normalizeH="0" baseline="0" noProof="0" dirty="0" err="1">
                <a:ln>
                  <a:noFill/>
                </a:ln>
                <a:solidFill>
                  <a:srgbClr val="0070C0"/>
                </a:solidFill>
                <a:effectLst/>
                <a:highlight>
                  <a:srgbClr val="FFFF00"/>
                </a:highlight>
                <a:uLnTx/>
                <a:uFillTx/>
                <a:latin typeface="Calibri" panose="020F0502020204030204"/>
                <a:ea typeface="+mn-ea"/>
                <a:cs typeface="+mn-cs"/>
                <a:hlinkClick r:id="rId40">
                  <a:extLst>
                    <a:ext uri="{A12FA001-AC4F-418D-AE19-62706E023703}">
                      <ahyp:hlinkClr xmlns:ahyp="http://schemas.microsoft.com/office/drawing/2018/hyperlinkcolor" val="tx"/>
                    </a:ext>
                  </a:extLst>
                </a:hlinkClick>
              </a:rPr>
              <a:t>PractitionerRole</a:t>
            </a:r>
            <a:r>
              <a:rPr kumimoji="0" 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hlinkClick r:id="rId40">
                  <a:extLst>
                    <a:ext uri="{A12FA001-AC4F-418D-AE19-62706E023703}">
                      <ahyp:hlinkClr xmlns:ahyp="http://schemas.microsoft.com/office/drawing/2018/hyperlinkcolor" val="tx"/>
                    </a:ext>
                  </a:extLst>
                </a:hlinkClick>
              </a:rPr>
              <a:t> Profile</a:t>
            </a:r>
            <a:endParaRPr kumimoji="0" lang="en-US" sz="1050" b="1" i="0" u="sng" strike="noStrike" kern="1200" cap="none" spc="0" normalizeH="0" baseline="0" noProof="0" dirty="0">
              <a:ln>
                <a:noFill/>
              </a:ln>
              <a:solidFill>
                <a:srgbClr val="0070C0"/>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41"/>
              </a:rPr>
              <a:t>US Core Procedure Profile</a:t>
            </a:r>
            <a:endPar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1" i="0"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hlinkClick r:id="rId42"/>
              </a:rPr>
              <a:t>US Core Provenance Profile</a:t>
            </a:r>
            <a:endParaRPr kumimoji="0" lang="en-US" sz="105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43"/>
              </a:rPr>
              <a:t>US Core Smoking Status Profile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
                <a:prstClr val="black"/>
              </a:buClr>
              <a:buSzTx/>
              <a:buFont typeface="+mj-lt"/>
              <a:buAutoNum type="arabicPeriod"/>
              <a:tabLst/>
              <a:defRPr/>
            </a:pPr>
            <a:r>
              <a:rPr kumimoji="0" lang="en-US" sz="1050" b="0" i="0" u="sng" strike="noStrike" kern="1200" cap="none" spc="0" normalizeH="0" baseline="0" noProof="0" dirty="0">
                <a:ln>
                  <a:noFill/>
                </a:ln>
                <a:solidFill>
                  <a:prstClr val="black"/>
                </a:solidFill>
                <a:effectLst/>
                <a:uLnTx/>
                <a:uFillTx/>
                <a:latin typeface="Calibri" panose="020F0502020204030204"/>
                <a:ea typeface="+mn-ea"/>
                <a:cs typeface="+mn-cs"/>
                <a:hlinkClick r:id="rId44"/>
              </a:rPr>
              <a:t>Vital Signs Profile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5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FHIR Core Profile)</a:t>
            </a:r>
          </a:p>
        </p:txBody>
      </p:sp>
      <p:sp>
        <p:nvSpPr>
          <p:cNvPr id="6" name="Slide Number Placeholder 5">
            <a:extLst>
              <a:ext uri="{FF2B5EF4-FFF2-40B4-BE49-F238E27FC236}">
                <a16:creationId xmlns:a16="http://schemas.microsoft.com/office/drawing/2014/main" id="{0C0F7B56-5DF2-4315-AA5A-688FFFA555C9}"/>
              </a:ext>
            </a:extLst>
          </p:cNvPr>
          <p:cNvSpPr txBox="1">
            <a:spLocks/>
          </p:cNvSpPr>
          <p:nvPr/>
        </p:nvSpPr>
        <p:spPr>
          <a:xfrm>
            <a:off x="8610600" y="635635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4A7046F-12B0-4E9E-9561-C794DD21D2D1}" type="slidenum">
              <a:rPr lang="en-US" sz="1200" smtClean="0">
                <a:solidFill>
                  <a:prstClr val="black">
                    <a:tint val="75000"/>
                  </a:prstClr>
                </a:solidFill>
                <a:latin typeface="Calibri" panose="020F0502020204030204"/>
              </a:rPr>
              <a:pPr algn="r">
                <a:defRPr/>
              </a:pPr>
              <a:t>10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9924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50B3FC-4C7A-4985-B627-3ABD97478C73}"/>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Key Components – Data Query</a:t>
            </a:r>
          </a:p>
        </p:txBody>
      </p:sp>
      <p:sp>
        <p:nvSpPr>
          <p:cNvPr id="5" name="Content Placeholder 4">
            <a:extLst>
              <a:ext uri="{FF2B5EF4-FFF2-40B4-BE49-F238E27FC236}">
                <a16:creationId xmlns:a16="http://schemas.microsoft.com/office/drawing/2014/main" id="{4D4B0FE0-241C-432C-B706-E7305A037698}"/>
              </a:ext>
            </a:extLst>
          </p:cNvPr>
          <p:cNvSpPr>
            <a:spLocks noGrp="1"/>
          </p:cNvSpPr>
          <p:nvPr>
            <p:ph idx="1"/>
          </p:nvPr>
        </p:nvSpPr>
        <p:spPr/>
        <p:txBody>
          <a:bodyPr/>
          <a:lstStyle/>
          <a:p>
            <a:pPr marL="0" indent="0">
              <a:buNone/>
            </a:pPr>
            <a:r>
              <a:rPr lang="en-US" dirty="0"/>
              <a:t>General Guidance</a:t>
            </a:r>
          </a:p>
          <a:p>
            <a:pPr marL="0" indent="0">
              <a:buNone/>
            </a:pPr>
            <a:r>
              <a:rPr lang="en-US" dirty="0"/>
              <a:t>FHIR Artifacts:</a:t>
            </a:r>
          </a:p>
          <a:p>
            <a:pPr marL="0" indent="0">
              <a:buNone/>
            </a:pPr>
            <a:r>
              <a:rPr lang="en-US" sz="1600" dirty="0">
                <a:solidFill>
                  <a:srgbClr val="FF0000"/>
                </a:solidFill>
              </a:rPr>
              <a:t>Profiles*</a:t>
            </a:r>
          </a:p>
          <a:p>
            <a:pPr marL="0" indent="0">
              <a:buNone/>
            </a:pPr>
            <a:r>
              <a:rPr lang="en-US" sz="1600" dirty="0"/>
              <a:t>Extensions</a:t>
            </a:r>
          </a:p>
          <a:p>
            <a:pPr marL="0" indent="0">
              <a:buNone/>
            </a:pPr>
            <a:r>
              <a:rPr lang="en-US" sz="1600" dirty="0"/>
              <a:t>Value Sets</a:t>
            </a:r>
          </a:p>
          <a:p>
            <a:pPr marL="0" indent="0">
              <a:buNone/>
            </a:pPr>
            <a:r>
              <a:rPr lang="en-US" sz="1600" dirty="0"/>
              <a:t>Operations</a:t>
            </a:r>
          </a:p>
          <a:p>
            <a:pPr marL="0" indent="0">
              <a:buNone/>
            </a:pPr>
            <a:r>
              <a:rPr lang="en-US" sz="1600" dirty="0" err="1"/>
              <a:t>SearchParameters</a:t>
            </a:r>
            <a:endParaRPr lang="en-US" sz="1600" dirty="0"/>
          </a:p>
          <a:p>
            <a:pPr marL="0" indent="0">
              <a:buNone/>
            </a:pPr>
            <a:r>
              <a:rPr lang="en-US" sz="1600" dirty="0"/>
              <a:t>Conformance</a:t>
            </a:r>
          </a:p>
          <a:p>
            <a:pPr marL="0" indent="0">
              <a:buNone/>
            </a:pPr>
            <a:endParaRPr lang="en-US" sz="1600" dirty="0"/>
          </a:p>
          <a:p>
            <a:pPr marL="0" indent="0">
              <a:buNone/>
            </a:pPr>
            <a:endParaRPr lang="en-US" dirty="0"/>
          </a:p>
        </p:txBody>
      </p:sp>
      <p:pic>
        <p:nvPicPr>
          <p:cNvPr id="2" name="Picture 1">
            <a:extLst>
              <a:ext uri="{FF2B5EF4-FFF2-40B4-BE49-F238E27FC236}">
                <a16:creationId xmlns:a16="http://schemas.microsoft.com/office/drawing/2014/main" id="{0517C6FD-B564-471E-A274-705C9F88441B}"/>
              </a:ext>
            </a:extLst>
          </p:cNvPr>
          <p:cNvPicPr>
            <a:picLocks noChangeAspect="1"/>
          </p:cNvPicPr>
          <p:nvPr/>
        </p:nvPicPr>
        <p:blipFill>
          <a:blip r:embed="rId3"/>
          <a:stretch>
            <a:fillRect/>
          </a:stretch>
        </p:blipFill>
        <p:spPr>
          <a:xfrm>
            <a:off x="4641566" y="2207278"/>
            <a:ext cx="7175903" cy="3824555"/>
          </a:xfrm>
          <a:prstGeom prst="rect">
            <a:avLst/>
          </a:prstGeom>
          <a:ln>
            <a:solidFill>
              <a:schemeClr val="tx1"/>
            </a:solidFill>
          </a:ln>
        </p:spPr>
      </p:pic>
      <p:sp>
        <p:nvSpPr>
          <p:cNvPr id="7" name="Rectangle 6">
            <a:extLst>
              <a:ext uri="{FF2B5EF4-FFF2-40B4-BE49-F238E27FC236}">
                <a16:creationId xmlns:a16="http://schemas.microsoft.com/office/drawing/2014/main" id="{D70CF4C0-53FE-4943-8DC8-E8F7130A7F10}"/>
              </a:ext>
            </a:extLst>
          </p:cNvPr>
          <p:cNvSpPr/>
          <p:nvPr/>
        </p:nvSpPr>
        <p:spPr>
          <a:xfrm>
            <a:off x="5042804" y="2722319"/>
            <a:ext cx="1450206" cy="37623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2555A8-5AC0-4A96-A48E-18103C1571C5}"/>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38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Conformance resource</a:t>
            </a:r>
            <a:endParaRPr lang="en-CA" sz="2400" dirty="0"/>
          </a:p>
        </p:txBody>
      </p:sp>
    </p:spTree>
    <p:extLst>
      <p:ext uri="{BB962C8B-B14F-4D97-AF65-F5344CB8AC3E}">
        <p14:creationId xmlns:p14="http://schemas.microsoft.com/office/powerpoint/2010/main" val="50613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noProof="0" dirty="0"/>
              <a:t>Profile-less FHIR</a:t>
            </a:r>
          </a:p>
        </p:txBody>
      </p:sp>
      <p:sp>
        <p:nvSpPr>
          <p:cNvPr id="3" name="Text Placeholder 2"/>
          <p:cNvSpPr>
            <a:spLocks noGrp="1"/>
          </p:cNvSpPr>
          <p:nvPr>
            <p:ph idx="1"/>
          </p:nvPr>
        </p:nvSpPr>
        <p:spPr/>
        <p:txBody>
          <a:bodyPr/>
          <a:lstStyle/>
          <a:p>
            <a:pPr lvl="0"/>
            <a:r>
              <a:rPr lang="en-US" sz="2800" dirty="0"/>
              <a:t>You don’t need profiles to interoperate with FHIR</a:t>
            </a:r>
          </a:p>
          <a:p>
            <a:pPr lvl="1"/>
            <a:r>
              <a:rPr lang="en-US" sz="2400" dirty="0"/>
              <a:t>Resources are “discrete” enough that mechanism to populate most elements is clear</a:t>
            </a:r>
          </a:p>
          <a:p>
            <a:r>
              <a:rPr lang="en-US" sz="2800" dirty="0"/>
              <a:t>Approach</a:t>
            </a:r>
          </a:p>
          <a:p>
            <a:pPr lvl="1"/>
            <a:r>
              <a:rPr lang="en-US" sz="2400" dirty="0"/>
              <a:t>Populate/consume all elements you know, use HL7 or country-standard extensions for extras</a:t>
            </a:r>
          </a:p>
          <a:p>
            <a:pPr lvl="1"/>
            <a:r>
              <a:rPr lang="en-US" sz="2400" dirty="0"/>
              <a:t>Map to/from “recommended” terminologies as much as possible, populate </a:t>
            </a:r>
            <a:r>
              <a:rPr lang="en-US" sz="2400" dirty="0" err="1"/>
              <a:t>CodeableConcept.text</a:t>
            </a:r>
            <a:endParaRPr lang="en-US" sz="2400" dirty="0"/>
          </a:p>
          <a:p>
            <a:pPr lvl="1"/>
            <a:r>
              <a:rPr lang="en-US" sz="2400" dirty="0"/>
              <a:t>Expose capabilities in Conformance resource</a:t>
            </a:r>
            <a:endParaRPr lang="en-CA" sz="2400" dirty="0"/>
          </a:p>
        </p:txBody>
      </p:sp>
      <p:sp>
        <p:nvSpPr>
          <p:cNvPr id="4" name="Multiply 3"/>
          <p:cNvSpPr/>
          <p:nvPr/>
        </p:nvSpPr>
        <p:spPr bwMode="auto">
          <a:xfrm>
            <a:off x="-38100" y="862486"/>
            <a:ext cx="12268200" cy="5982815"/>
          </a:xfrm>
          <a:prstGeom prst="mathMultiply">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1545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Condition Resource vs.</a:t>
            </a:r>
          </a:p>
        </p:txBody>
      </p:sp>
      <p:sp>
        <p:nvSpPr>
          <p:cNvPr id="4" name="Slide Number Placeholder 3"/>
          <p:cNvSpPr>
            <a:spLocks noGrp="1"/>
          </p:cNvSpPr>
          <p:nvPr>
            <p:ph type="sldNum" sz="quarter" idx="4"/>
          </p:nvPr>
        </p:nvSpPr>
        <p:spPr>
          <a:xfrm>
            <a:off x="1944766" y="6332092"/>
            <a:ext cx="720080" cy="22110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C3E5C4-3E2B-40F1-9F2B-C46CEB0C88DF}" type="slidenum">
              <a:rPr kumimoji="0" lang="en-CA" sz="1000" b="0" i="0" u="none" strike="noStrike" kern="1200" cap="none" spc="0" normalizeH="0" baseline="0" noProof="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CA" sz="10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D683F3E0-2E17-4168-8ABD-38D2CC1B8EE0}"/>
              </a:ext>
            </a:extLst>
          </p:cNvPr>
          <p:cNvPicPr>
            <a:picLocks noChangeAspect="1"/>
          </p:cNvPicPr>
          <p:nvPr/>
        </p:nvPicPr>
        <p:blipFill rotWithShape="1">
          <a:blip r:embed="rId2"/>
          <a:srcRect b="49751"/>
          <a:stretch/>
        </p:blipFill>
        <p:spPr>
          <a:xfrm>
            <a:off x="1451866" y="1732625"/>
            <a:ext cx="3518240" cy="4252365"/>
          </a:xfrm>
          <a:prstGeom prst="rect">
            <a:avLst/>
          </a:prstGeom>
        </p:spPr>
      </p:pic>
      <p:pic>
        <p:nvPicPr>
          <p:cNvPr id="16" name="Picture 15">
            <a:extLst>
              <a:ext uri="{FF2B5EF4-FFF2-40B4-BE49-F238E27FC236}">
                <a16:creationId xmlns:a16="http://schemas.microsoft.com/office/drawing/2014/main" id="{A1DEA3B4-9A1A-42DB-B50E-0F0568EFB539}"/>
              </a:ext>
            </a:extLst>
          </p:cNvPr>
          <p:cNvPicPr>
            <a:picLocks noChangeAspect="1"/>
          </p:cNvPicPr>
          <p:nvPr/>
        </p:nvPicPr>
        <p:blipFill rotWithShape="1">
          <a:blip r:embed="rId2"/>
          <a:srcRect t="50522"/>
          <a:stretch/>
        </p:blipFill>
        <p:spPr>
          <a:xfrm>
            <a:off x="5863223" y="1911341"/>
            <a:ext cx="3518240" cy="4187121"/>
          </a:xfrm>
          <a:prstGeom prst="rect">
            <a:avLst/>
          </a:prstGeom>
        </p:spPr>
      </p:pic>
      <p:grpSp>
        <p:nvGrpSpPr>
          <p:cNvPr id="7" name="Group 6">
            <a:extLst>
              <a:ext uri="{FF2B5EF4-FFF2-40B4-BE49-F238E27FC236}">
                <a16:creationId xmlns:a16="http://schemas.microsoft.com/office/drawing/2014/main" id="{7E8F7F75-90C7-41AF-80CA-1306BAB9079C}"/>
              </a:ext>
            </a:extLst>
          </p:cNvPr>
          <p:cNvGrpSpPr/>
          <p:nvPr/>
        </p:nvGrpSpPr>
        <p:grpSpPr>
          <a:xfrm>
            <a:off x="1481111" y="3980519"/>
            <a:ext cx="8764223" cy="449866"/>
            <a:chOff x="-770677" y="3992174"/>
            <a:chExt cx="8764223" cy="449866"/>
          </a:xfrm>
        </p:grpSpPr>
        <p:pic>
          <p:nvPicPr>
            <p:cNvPr id="5" name="Picture 4">
              <a:extLst>
                <a:ext uri="{FF2B5EF4-FFF2-40B4-BE49-F238E27FC236}">
                  <a16:creationId xmlns:a16="http://schemas.microsoft.com/office/drawing/2014/main" id="{FE0BFE95-7781-4AB6-87D4-4B7F8FD2CA42}"/>
                </a:ext>
              </a:extLst>
            </p:cNvPr>
            <p:cNvPicPr>
              <a:picLocks noChangeAspect="1"/>
            </p:cNvPicPr>
            <p:nvPr/>
          </p:nvPicPr>
          <p:blipFill>
            <a:blip r:embed="rId3"/>
            <a:stretch>
              <a:fillRect/>
            </a:stretch>
          </p:blipFill>
          <p:spPr>
            <a:xfrm>
              <a:off x="-770677" y="3992174"/>
              <a:ext cx="8764223" cy="438211"/>
            </a:xfrm>
            <a:prstGeom prst="rect">
              <a:avLst/>
            </a:prstGeom>
          </p:spPr>
        </p:pic>
        <p:sp>
          <p:nvSpPr>
            <p:cNvPr id="3" name="Rectangle 2">
              <a:extLst>
                <a:ext uri="{FF2B5EF4-FFF2-40B4-BE49-F238E27FC236}">
                  <a16:creationId xmlns:a16="http://schemas.microsoft.com/office/drawing/2014/main" id="{E7AB974C-ACC9-435D-AF9F-426FA413F30E}"/>
                </a:ext>
              </a:extLst>
            </p:cNvPr>
            <p:cNvSpPr/>
            <p:nvPr/>
          </p:nvSpPr>
          <p:spPr bwMode="auto">
            <a:xfrm>
              <a:off x="4038454" y="4003829"/>
              <a:ext cx="3955092" cy="438211"/>
            </a:xfrm>
            <a:prstGeom prst="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9625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Core Condition</a:t>
            </a:r>
          </a:p>
        </p:txBody>
      </p:sp>
      <p:sp>
        <p:nvSpPr>
          <p:cNvPr id="4" name="Slide Number Placeholder 3"/>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C3E5C4-3E2B-40F1-9F2B-C46CEB0C88DF}" type="slidenum">
              <a:rPr kumimoji="0" lang="en-CA" sz="1000" b="0" i="0" u="none" strike="noStrike" kern="1200" cap="none" spc="0" normalizeH="0" baseline="0" noProof="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CA" sz="10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3" name="Picture 2">
            <a:extLst>
              <a:ext uri="{FF2B5EF4-FFF2-40B4-BE49-F238E27FC236}">
                <a16:creationId xmlns:a16="http://schemas.microsoft.com/office/drawing/2014/main" id="{06A32D0F-007F-45B7-9C63-30805031F9C0}"/>
              </a:ext>
            </a:extLst>
          </p:cNvPr>
          <p:cNvPicPr>
            <a:picLocks noChangeAspect="1"/>
          </p:cNvPicPr>
          <p:nvPr/>
        </p:nvPicPr>
        <p:blipFill>
          <a:blip r:embed="rId2"/>
          <a:stretch>
            <a:fillRect/>
          </a:stretch>
        </p:blipFill>
        <p:spPr>
          <a:xfrm>
            <a:off x="1323618" y="2401987"/>
            <a:ext cx="9544763" cy="2818798"/>
          </a:xfrm>
          <a:prstGeom prst="rect">
            <a:avLst/>
          </a:prstGeom>
        </p:spPr>
      </p:pic>
    </p:spTree>
    <p:extLst>
      <p:ext uri="{BB962C8B-B14F-4D97-AF65-F5344CB8AC3E}">
        <p14:creationId xmlns:p14="http://schemas.microsoft.com/office/powerpoint/2010/main" val="1284461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02F-D36F-4C3E-954A-4E0A20AB3ACA}"/>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Profile Deep Dive – </a:t>
            </a:r>
            <a:r>
              <a:rPr lang="en-US" sz="3600" b="1" dirty="0" err="1">
                <a:solidFill>
                  <a:schemeClr val="tx2"/>
                </a:solidFill>
                <a:latin typeface="Calibri" panose="020F0502020204030204" pitchFamily="34" charset="0"/>
                <a:cs typeface="Calibri" panose="020F0502020204030204" pitchFamily="34" charset="0"/>
              </a:rPr>
              <a:t>AllergyIntolerance</a:t>
            </a:r>
            <a:endParaRPr lang="en-US" sz="3600" dirty="0"/>
          </a:p>
        </p:txBody>
      </p:sp>
      <p:sp>
        <p:nvSpPr>
          <p:cNvPr id="3" name="Content Placeholder 2">
            <a:extLst>
              <a:ext uri="{FF2B5EF4-FFF2-40B4-BE49-F238E27FC236}">
                <a16:creationId xmlns:a16="http://schemas.microsoft.com/office/drawing/2014/main" id="{6C4BFB2F-E0BE-4DAC-B84E-ADDF42B9C462}"/>
              </a:ext>
            </a:extLst>
          </p:cNvPr>
          <p:cNvSpPr>
            <a:spLocks noGrp="1"/>
          </p:cNvSpPr>
          <p:nvPr>
            <p:ph idx="1"/>
          </p:nvPr>
        </p:nvSpPr>
        <p:spPr/>
        <p:txBody>
          <a:bodyPr>
            <a:normAutofit/>
          </a:bodyPr>
          <a:lstStyle/>
          <a:p>
            <a:pPr marL="0" indent="0">
              <a:buNone/>
            </a:pPr>
            <a:r>
              <a:rPr lang="en-US" dirty="0"/>
              <a:t>Prose</a:t>
            </a:r>
          </a:p>
          <a:p>
            <a:pPr marL="0" indent="0">
              <a:buNone/>
            </a:pPr>
            <a:r>
              <a:rPr lang="en-US" dirty="0"/>
              <a:t>Mandatory Elements</a:t>
            </a:r>
          </a:p>
          <a:p>
            <a:pPr marL="0" indent="0">
              <a:buNone/>
            </a:pPr>
            <a:r>
              <a:rPr lang="en-US" dirty="0"/>
              <a:t>Profile Specific Guidance</a:t>
            </a:r>
          </a:p>
          <a:p>
            <a:pPr marL="0" indent="0">
              <a:buNone/>
            </a:pPr>
            <a:r>
              <a:rPr lang="en-US" dirty="0"/>
              <a:t>Formal View </a:t>
            </a:r>
          </a:p>
          <a:p>
            <a:pPr marL="0" indent="0">
              <a:buNone/>
            </a:pPr>
            <a:endParaRPr lang="en-US" dirty="0"/>
          </a:p>
          <a:p>
            <a:pPr marL="0" indent="0">
              <a:buNone/>
            </a:pPr>
            <a:r>
              <a:rPr lang="en-US" dirty="0"/>
              <a:t>Search</a:t>
            </a:r>
          </a:p>
          <a:p>
            <a:pPr marL="457200" lvl="1" indent="0">
              <a:buNone/>
            </a:pPr>
            <a:r>
              <a:rPr lang="en-US" dirty="0">
                <a:solidFill>
                  <a:srgbClr val="005C00"/>
                </a:solidFill>
                <a:latin typeface="Monaco"/>
              </a:rPr>
              <a:t>GET /</a:t>
            </a:r>
            <a:r>
              <a:rPr lang="en-US" dirty="0" err="1">
                <a:solidFill>
                  <a:srgbClr val="005C00"/>
                </a:solidFill>
                <a:latin typeface="Monaco"/>
              </a:rPr>
              <a:t>AllergyIntolerance?patient</a:t>
            </a:r>
            <a:r>
              <a:rPr lang="en-US" dirty="0">
                <a:solidFill>
                  <a:srgbClr val="005C00"/>
                </a:solidFill>
                <a:latin typeface="Monaco"/>
              </a:rPr>
              <a:t>=[id]</a:t>
            </a:r>
            <a:endParaRPr lang="en-US" dirty="0"/>
          </a:p>
          <a:p>
            <a:pPr marL="0" indent="0">
              <a:buNone/>
            </a:pPr>
            <a:endParaRPr lang="en-US" dirty="0"/>
          </a:p>
          <a:p>
            <a:endParaRPr lang="en-US" dirty="0"/>
          </a:p>
        </p:txBody>
      </p:sp>
      <p:sp>
        <p:nvSpPr>
          <p:cNvPr id="6" name="Slide Number Placeholder 5">
            <a:extLst>
              <a:ext uri="{FF2B5EF4-FFF2-40B4-BE49-F238E27FC236}">
                <a16:creationId xmlns:a16="http://schemas.microsoft.com/office/drawing/2014/main" id="{AC27E557-3F86-48BC-852A-FA519D9CC32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BE0C1C8-6860-400E-B4E7-437784940A59}"/>
              </a:ext>
            </a:extLst>
          </p:cNvPr>
          <p:cNvSpPr/>
          <p:nvPr/>
        </p:nvSpPr>
        <p:spPr>
          <a:xfrm>
            <a:off x="2759242" y="6081992"/>
            <a:ext cx="7539789" cy="369332"/>
          </a:xfrm>
          <a:prstGeom prst="rect">
            <a:avLst/>
          </a:prstGeom>
        </p:spPr>
        <p:txBody>
          <a:bodyPr wrap="square">
            <a:spAutoFit/>
          </a:bodyPr>
          <a:lstStyle/>
          <a:p>
            <a:pPr lvl="0">
              <a:defRPr/>
            </a:pPr>
            <a:r>
              <a:rPr lang="en-US" dirty="0">
                <a:hlinkClick r:id="rId3"/>
              </a:rPr>
              <a:t>http://hl7.org/fhir/us/core/StructureDefinition-us-core-allergyintolerance.html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8EFCFF32-CAC8-4148-916F-507C9C4016AB}"/>
              </a:ext>
            </a:extLst>
          </p:cNvPr>
          <p:cNvPicPr>
            <a:picLocks noChangeAspect="1"/>
          </p:cNvPicPr>
          <p:nvPr/>
        </p:nvPicPr>
        <p:blipFill>
          <a:blip r:embed="rId4"/>
          <a:stretch>
            <a:fillRect/>
          </a:stretch>
        </p:blipFill>
        <p:spPr>
          <a:xfrm>
            <a:off x="4797981" y="1495692"/>
            <a:ext cx="7305119" cy="2955657"/>
          </a:xfrm>
          <a:prstGeom prst="rect">
            <a:avLst/>
          </a:prstGeom>
        </p:spPr>
      </p:pic>
    </p:spTree>
    <p:extLst>
      <p:ext uri="{BB962C8B-B14F-4D97-AF65-F5344CB8AC3E}">
        <p14:creationId xmlns:p14="http://schemas.microsoft.com/office/powerpoint/2010/main" val="639041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B9EF-B776-406D-8908-BCF0DF953ACF}"/>
              </a:ext>
            </a:extLst>
          </p:cNvPr>
          <p:cNvSpPr>
            <a:spLocks noGrp="1"/>
          </p:cNvSpPr>
          <p:nvPr>
            <p:ph type="title"/>
          </p:nvPr>
        </p:nvSpPr>
        <p:spPr/>
        <p:txBody>
          <a:bodyPr/>
          <a:lstStyle/>
          <a:p>
            <a:r>
              <a:rPr lang="en-US" sz="3600" b="1" dirty="0">
                <a:solidFill>
                  <a:schemeClr val="tx2"/>
                </a:solidFill>
                <a:latin typeface="Calibri" panose="020F0502020204030204" pitchFamily="34" charset="0"/>
                <a:cs typeface="Calibri" panose="020F0502020204030204" pitchFamily="34" charset="0"/>
              </a:rPr>
              <a:t>General Guidance: USCDI to US Core Profile Mapping</a:t>
            </a:r>
          </a:p>
        </p:txBody>
      </p:sp>
      <p:sp>
        <p:nvSpPr>
          <p:cNvPr id="8" name="TextBox 7">
            <a:extLst>
              <a:ext uri="{FF2B5EF4-FFF2-40B4-BE49-F238E27FC236}">
                <a16:creationId xmlns:a16="http://schemas.microsoft.com/office/drawing/2014/main" id="{4F8CE2E5-CD33-4804-8054-394D61E8EDDD}"/>
              </a:ext>
            </a:extLst>
          </p:cNvPr>
          <p:cNvSpPr txBox="1"/>
          <p:nvPr/>
        </p:nvSpPr>
        <p:spPr>
          <a:xfrm>
            <a:off x="4155331" y="6103026"/>
            <a:ext cx="5096619" cy="369332"/>
          </a:xfrm>
          <a:prstGeom prst="rect">
            <a:avLst/>
          </a:prstGeom>
          <a:noFill/>
        </p:spPr>
        <p:txBody>
          <a:bodyPr wrap="square" rtlCol="0">
            <a:spAutoFit/>
          </a:bodyPr>
          <a:lstStyle/>
          <a:p>
            <a:pPr lvl="0">
              <a:defRPr/>
            </a:pPr>
            <a:r>
              <a:rPr lang="en-US" dirty="0">
                <a:hlinkClick r:id="rId3"/>
              </a:rPr>
              <a:t>http://hl7.org/fhir/us/core/general-guidance.html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73CCD44-FB5F-43C8-972F-6DFC820C77CD}"/>
              </a:ext>
            </a:extLst>
          </p:cNvPr>
          <p:cNvPicPr>
            <a:picLocks noChangeAspect="1"/>
          </p:cNvPicPr>
          <p:nvPr/>
        </p:nvPicPr>
        <p:blipFill>
          <a:blip r:embed="rId4"/>
          <a:stretch>
            <a:fillRect/>
          </a:stretch>
        </p:blipFill>
        <p:spPr>
          <a:xfrm>
            <a:off x="2127281" y="1532967"/>
            <a:ext cx="7937437" cy="4360726"/>
          </a:xfrm>
          <a:prstGeom prst="rect">
            <a:avLst/>
          </a:prstGeom>
          <a:ln w="12700">
            <a:solidFill>
              <a:schemeClr val="tx1"/>
            </a:solidFill>
          </a:ln>
        </p:spPr>
      </p:pic>
      <p:sp>
        <p:nvSpPr>
          <p:cNvPr id="5" name="Slide Number Placeholder 5">
            <a:extLst>
              <a:ext uri="{FF2B5EF4-FFF2-40B4-BE49-F238E27FC236}">
                <a16:creationId xmlns:a16="http://schemas.microsoft.com/office/drawing/2014/main" id="{3EAE5474-9737-4D61-AC78-54DB2B9B83CA}"/>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113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02F-D36F-4C3E-954A-4E0A20AB3ACA}"/>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Profile – US Core Patient</a:t>
            </a:r>
            <a:endParaRPr lang="en-US" sz="3600" dirty="0"/>
          </a:p>
        </p:txBody>
      </p:sp>
      <p:pic>
        <p:nvPicPr>
          <p:cNvPr id="3" name="Picture 2">
            <a:extLst>
              <a:ext uri="{FF2B5EF4-FFF2-40B4-BE49-F238E27FC236}">
                <a16:creationId xmlns:a16="http://schemas.microsoft.com/office/drawing/2014/main" id="{6A185410-A6AD-4789-9411-E49CACD2C47F}"/>
              </a:ext>
            </a:extLst>
          </p:cNvPr>
          <p:cNvPicPr>
            <a:picLocks noChangeAspect="1"/>
          </p:cNvPicPr>
          <p:nvPr/>
        </p:nvPicPr>
        <p:blipFill>
          <a:blip r:embed="rId3"/>
          <a:stretch>
            <a:fillRect/>
          </a:stretch>
        </p:blipFill>
        <p:spPr>
          <a:xfrm>
            <a:off x="2704402" y="1252832"/>
            <a:ext cx="6783195" cy="5063512"/>
          </a:xfrm>
          <a:prstGeom prst="rect">
            <a:avLst/>
          </a:prstGeom>
        </p:spPr>
      </p:pic>
      <p:sp>
        <p:nvSpPr>
          <p:cNvPr id="4" name="Slide Number Placeholder 5">
            <a:extLst>
              <a:ext uri="{FF2B5EF4-FFF2-40B4-BE49-F238E27FC236}">
                <a16:creationId xmlns:a16="http://schemas.microsoft.com/office/drawing/2014/main" id="{759D625F-80DF-4C13-8A9D-4EF33B822018}"/>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79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sp>
        <p:nvSpPr>
          <p:cNvPr id="3" name="Text Placeholder 2"/>
          <p:cNvSpPr>
            <a:spLocks noGrp="1"/>
          </p:cNvSpPr>
          <p:nvPr>
            <p:ph type="body" sz="quarter" idx="10"/>
          </p:nvPr>
        </p:nvSpPr>
        <p:spPr>
          <a:xfrm>
            <a:off x="838199" y="1997236"/>
            <a:ext cx="6794242" cy="4225143"/>
          </a:xfrm>
        </p:spPr>
        <p:txBody>
          <a:bodyPr/>
          <a:lstStyle/>
          <a:p>
            <a:pPr marL="0" indent="0">
              <a:buNone/>
            </a:pPr>
            <a:r>
              <a:rPr lang="en-US" dirty="0"/>
              <a:t>Eric Haas</a:t>
            </a:r>
          </a:p>
          <a:p>
            <a:pPr lvl="1">
              <a:defRPr/>
            </a:pPr>
            <a:r>
              <a:rPr lang="en-US" dirty="0">
                <a:latin typeface="Franklin Gothic Book" pitchFamily="34" charset="0"/>
                <a:ea typeface="ＭＳ Ｐゴシック" pitchFamily="34" charset="-128"/>
              </a:rPr>
              <a:t>President Health eData Inc</a:t>
            </a:r>
          </a:p>
          <a:p>
            <a:pPr lvl="1">
              <a:defRPr/>
            </a:pPr>
            <a:r>
              <a:rPr lang="en-US" dirty="0">
                <a:latin typeface="Franklin Gothic Book" pitchFamily="34" charset="0"/>
                <a:ea typeface="ＭＳ Ｐゴシック" pitchFamily="34" charset="-128"/>
              </a:rPr>
              <a:t>Argonaut SME</a:t>
            </a:r>
          </a:p>
          <a:p>
            <a:pPr lvl="1">
              <a:defRPr/>
            </a:pPr>
            <a:r>
              <a:rPr lang="en-US" dirty="0">
                <a:latin typeface="Franklin Gothic Book" pitchFamily="34" charset="0"/>
                <a:ea typeface="ＭＳ Ｐゴシック" pitchFamily="34" charset="-128"/>
              </a:rPr>
              <a:t>Da Vinci SME</a:t>
            </a:r>
          </a:p>
          <a:p>
            <a:pPr lvl="1">
              <a:defRPr/>
            </a:pPr>
            <a:r>
              <a:rPr lang="en-US" dirty="0">
                <a:latin typeface="Franklin Gothic Book" pitchFamily="34" charset="0"/>
                <a:ea typeface="ＭＳ Ｐゴシック" pitchFamily="34" charset="-128"/>
              </a:rPr>
              <a:t>Primary Editor, Argonaut Data Query IG / US FHIR Core IG</a:t>
            </a:r>
          </a:p>
          <a:p>
            <a:pPr lvl="1"/>
            <a:r>
              <a:rPr lang="en-US" dirty="0">
                <a:latin typeface="Franklin Gothic Book" pitchFamily="34" charset="0"/>
                <a:ea typeface="ＭＳ Ｐゴシック" pitchFamily="34" charset="-128"/>
                <a:hlinkClick r:id="rId3"/>
              </a:rPr>
              <a:t>ehaas@healthedatainc.com</a:t>
            </a:r>
            <a:r>
              <a:rPr lang="en-US" dirty="0">
                <a:latin typeface="Franklin Gothic Book" pitchFamily="34" charset="0"/>
                <a:ea typeface="ＭＳ Ｐゴシック" pitchFamily="34" charset="-128"/>
              </a:rPr>
              <a:t>   </a:t>
            </a:r>
          </a:p>
        </p:txBody>
      </p:sp>
      <p:pic>
        <p:nvPicPr>
          <p:cNvPr id="5" name="Picture 2" descr="A person smiling for the picture&#10;&#10;Description automatically generated with medium confidence">
            <a:extLst>
              <a:ext uri="{FF2B5EF4-FFF2-40B4-BE49-F238E27FC236}">
                <a16:creationId xmlns:a16="http://schemas.microsoft.com/office/drawing/2014/main" id="{F1149EF7-D950-4458-AAE0-412ED0747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1887" y="1487119"/>
            <a:ext cx="1855527" cy="228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634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E02F-D36F-4C3E-954A-4E0A20AB3ACA}"/>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US Core Patient “Quick Start” Section</a:t>
            </a:r>
            <a:endParaRPr lang="en-US" sz="3600" dirty="0"/>
          </a:p>
        </p:txBody>
      </p:sp>
      <p:sp>
        <p:nvSpPr>
          <p:cNvPr id="8" name="Rectangle 7">
            <a:extLst>
              <a:ext uri="{FF2B5EF4-FFF2-40B4-BE49-F238E27FC236}">
                <a16:creationId xmlns:a16="http://schemas.microsoft.com/office/drawing/2014/main" id="{5E46690B-6795-483E-BB49-C4EC5C30D6D5}"/>
              </a:ext>
            </a:extLst>
          </p:cNvPr>
          <p:cNvSpPr/>
          <p:nvPr/>
        </p:nvSpPr>
        <p:spPr>
          <a:xfrm>
            <a:off x="2783304" y="6105480"/>
            <a:ext cx="662538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http://hl7.org/fhir/us/core/StructureDefinition-us-core-patient.html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a:extLst>
              <a:ext uri="{FF2B5EF4-FFF2-40B4-BE49-F238E27FC236}">
                <a16:creationId xmlns:a16="http://schemas.microsoft.com/office/drawing/2014/main" id="{00B3C6E3-AD30-43A4-B3BE-9647C6BBDBAC}"/>
              </a:ext>
            </a:extLst>
          </p:cNvPr>
          <p:cNvPicPr>
            <a:picLocks noChangeAspect="1"/>
          </p:cNvPicPr>
          <p:nvPr/>
        </p:nvPicPr>
        <p:blipFill>
          <a:blip r:embed="rId4"/>
          <a:stretch>
            <a:fillRect/>
          </a:stretch>
        </p:blipFill>
        <p:spPr>
          <a:xfrm>
            <a:off x="1677519" y="1690690"/>
            <a:ext cx="8836960" cy="4097656"/>
          </a:xfrm>
          <a:prstGeom prst="rect">
            <a:avLst/>
          </a:prstGeom>
          <a:ln>
            <a:solidFill>
              <a:schemeClr val="tx1"/>
            </a:solidFill>
          </a:ln>
        </p:spPr>
      </p:pic>
      <p:sp>
        <p:nvSpPr>
          <p:cNvPr id="5" name="Slide Number Placeholder 5">
            <a:extLst>
              <a:ext uri="{FF2B5EF4-FFF2-40B4-BE49-F238E27FC236}">
                <a16:creationId xmlns:a16="http://schemas.microsoft.com/office/drawing/2014/main" id="{F4ECE5B1-0CAC-4712-8E66-A5A59ED2887A}"/>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414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CF0801-B5B1-435B-9230-0DE0CAD1C067}"/>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Value Sets  - Problem Value Set</a:t>
            </a:r>
            <a:endParaRPr lang="en-US" sz="3600" dirty="0"/>
          </a:p>
        </p:txBody>
      </p:sp>
      <p:sp>
        <p:nvSpPr>
          <p:cNvPr id="5" name="Date Placeholder 4">
            <a:extLst>
              <a:ext uri="{FF2B5EF4-FFF2-40B4-BE49-F238E27FC236}">
                <a16:creationId xmlns:a16="http://schemas.microsoft.com/office/drawing/2014/main" id="{FE84C7B2-0353-4B43-A31F-2331899EF05C}"/>
              </a:ext>
            </a:extLst>
          </p:cNvPr>
          <p:cNvSpPr>
            <a:spLocks noGrp="1"/>
          </p:cNvSpPr>
          <p:nvPr>
            <p:ph type="dt" sz="half" idx="4294967295"/>
          </p:nvPr>
        </p:nvSpPr>
        <p:spPr>
          <a:xfrm>
            <a:off x="838200" y="635635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BD03D93-7D2E-408D-A19A-3C5924CF3F5C}"/>
              </a:ext>
            </a:extLst>
          </p:cNvPr>
          <p:cNvSpPr>
            <a:spLocks noGrp="1"/>
          </p:cNvSpPr>
          <p:nvPr>
            <p:ph type="ftr" sz="quarter" idx="4294967295"/>
          </p:nvPr>
        </p:nvSpPr>
        <p:spPr>
          <a:xfrm>
            <a:off x="4038600" y="635635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F20FFF-F5EC-44F8-8E2E-98F517F58DA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Rectangle 4">
            <a:extLst>
              <a:ext uri="{FF2B5EF4-FFF2-40B4-BE49-F238E27FC236}">
                <a16:creationId xmlns:a16="http://schemas.microsoft.com/office/drawing/2014/main" id="{5DF68FFA-8DD8-4A00-AC68-38000C83F7E1}"/>
              </a:ext>
            </a:extLst>
          </p:cNvPr>
          <p:cNvSpPr>
            <a:spLocks noChangeArrowheads="1"/>
          </p:cNvSpPr>
          <p:nvPr/>
        </p:nvSpPr>
        <p:spPr bwMode="auto">
          <a:xfrm>
            <a:off x="5538787" y="6423498"/>
            <a:ext cx="5229225" cy="230832"/>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428BCA"/>
                </a:solidFill>
                <a:effectLst/>
                <a:uLnTx/>
                <a:uFillTx/>
                <a:latin typeface="Monaco"/>
                <a:ea typeface="+mn-ea"/>
                <a:cs typeface="+mn-cs"/>
                <a:hlinkClick r:id="rId2"/>
              </a:rPr>
              <a:t>.compose</a:t>
            </a:r>
            <a:r>
              <a:rPr kumimoji="0" lang="en-US" altLang="en-US" sz="900" b="0" i="0" u="none" strike="noStrike" kern="1200" cap="none" spc="0" normalizeH="0" baseline="0" noProof="0" dirty="0">
                <a:ln>
                  <a:noFill/>
                </a:ln>
                <a:solidFill>
                  <a:srgbClr val="333333"/>
                </a:solidFill>
                <a:effectLst/>
                <a:uLnTx/>
                <a:uFillTx/>
                <a:latin typeface="Verdana" panose="020B0604030504040204" pitchFamily="34" charset="0"/>
                <a:ea typeface="+mn-ea"/>
                <a:cs typeface="+mn-cs"/>
              </a:rPr>
              <a:t>: A definition of which codes are intended to be in the value set ("intension"</a:t>
            </a:r>
            <a:r>
              <a:rPr kumimoji="0" lang="en-US" alt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E554313A-16EF-4364-B35F-99CF7ECB76B6}"/>
              </a:ext>
            </a:extLst>
          </p:cNvPr>
          <p:cNvPicPr>
            <a:picLocks noChangeAspect="1"/>
          </p:cNvPicPr>
          <p:nvPr/>
        </p:nvPicPr>
        <p:blipFill>
          <a:blip r:embed="rId3"/>
          <a:stretch>
            <a:fillRect/>
          </a:stretch>
        </p:blipFill>
        <p:spPr>
          <a:xfrm>
            <a:off x="214312" y="1438165"/>
            <a:ext cx="7367336" cy="2585355"/>
          </a:xfrm>
          <a:prstGeom prst="rect">
            <a:avLst/>
          </a:prstGeom>
          <a:ln>
            <a:solidFill>
              <a:schemeClr val="tx1"/>
            </a:solidFill>
          </a:ln>
        </p:spPr>
      </p:pic>
      <p:pic>
        <p:nvPicPr>
          <p:cNvPr id="4" name="Picture 3">
            <a:extLst>
              <a:ext uri="{FF2B5EF4-FFF2-40B4-BE49-F238E27FC236}">
                <a16:creationId xmlns:a16="http://schemas.microsoft.com/office/drawing/2014/main" id="{C50035F2-AEFF-4858-B354-541F73AB6D26}"/>
              </a:ext>
            </a:extLst>
          </p:cNvPr>
          <p:cNvPicPr>
            <a:picLocks noChangeAspect="1"/>
          </p:cNvPicPr>
          <p:nvPr/>
        </p:nvPicPr>
        <p:blipFill>
          <a:blip r:embed="rId4"/>
          <a:stretch>
            <a:fillRect/>
          </a:stretch>
        </p:blipFill>
        <p:spPr>
          <a:xfrm>
            <a:off x="5164428" y="3201652"/>
            <a:ext cx="5960906" cy="3221845"/>
          </a:xfrm>
          <a:prstGeom prst="rect">
            <a:avLst/>
          </a:prstGeom>
          <a:ln>
            <a:solidFill>
              <a:schemeClr val="tx1"/>
            </a:solidFill>
          </a:ln>
        </p:spPr>
      </p:pic>
    </p:spTree>
    <p:extLst>
      <p:ext uri="{BB962C8B-B14F-4D97-AF65-F5344CB8AC3E}">
        <p14:creationId xmlns:p14="http://schemas.microsoft.com/office/powerpoint/2010/main" val="424094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CF0801-B5B1-435B-9230-0DE0CAD1C067}"/>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Value Sets  - Smoking Status</a:t>
            </a:r>
            <a:endParaRPr lang="en-US" sz="3600" dirty="0"/>
          </a:p>
        </p:txBody>
      </p:sp>
      <p:sp>
        <p:nvSpPr>
          <p:cNvPr id="5" name="Date Placeholder 4">
            <a:extLst>
              <a:ext uri="{FF2B5EF4-FFF2-40B4-BE49-F238E27FC236}">
                <a16:creationId xmlns:a16="http://schemas.microsoft.com/office/drawing/2014/main" id="{FE84C7B2-0353-4B43-A31F-2331899EF05C}"/>
              </a:ext>
            </a:extLst>
          </p:cNvPr>
          <p:cNvSpPr>
            <a:spLocks noGrp="1"/>
          </p:cNvSpPr>
          <p:nvPr>
            <p:ph type="dt" sz="half" idx="4294967295"/>
          </p:nvPr>
        </p:nvSpPr>
        <p:spPr>
          <a:xfrm>
            <a:off x="838200" y="6356352"/>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BD03D93-7D2E-408D-A19A-3C5924CF3F5C}"/>
              </a:ext>
            </a:extLst>
          </p:cNvPr>
          <p:cNvSpPr>
            <a:spLocks noGrp="1"/>
          </p:cNvSpPr>
          <p:nvPr>
            <p:ph type="ftr" sz="quarter" idx="4294967295"/>
          </p:nvPr>
        </p:nvSpPr>
        <p:spPr>
          <a:xfrm>
            <a:off x="4038600" y="6356352"/>
            <a:ext cx="2144196"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F20FFF-F5EC-44F8-8E2E-98F517F58DA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99A7206-3777-4218-9246-FA8B4BD34E5A}"/>
              </a:ext>
            </a:extLst>
          </p:cNvPr>
          <p:cNvPicPr>
            <a:picLocks noChangeAspect="1"/>
          </p:cNvPicPr>
          <p:nvPr/>
        </p:nvPicPr>
        <p:blipFill>
          <a:blip r:embed="rId2"/>
          <a:stretch>
            <a:fillRect/>
          </a:stretch>
        </p:blipFill>
        <p:spPr>
          <a:xfrm>
            <a:off x="214311" y="1580259"/>
            <a:ext cx="6126301" cy="2105916"/>
          </a:xfrm>
          <a:prstGeom prst="rect">
            <a:avLst/>
          </a:prstGeom>
          <a:ln>
            <a:solidFill>
              <a:schemeClr val="tx1"/>
            </a:solidFill>
          </a:ln>
        </p:spPr>
      </p:pic>
      <p:pic>
        <p:nvPicPr>
          <p:cNvPr id="11" name="Picture 10">
            <a:extLst>
              <a:ext uri="{FF2B5EF4-FFF2-40B4-BE49-F238E27FC236}">
                <a16:creationId xmlns:a16="http://schemas.microsoft.com/office/drawing/2014/main" id="{D7BECEBC-E306-4C86-B98D-3B0F2AACF48C}"/>
              </a:ext>
            </a:extLst>
          </p:cNvPr>
          <p:cNvPicPr>
            <a:picLocks noChangeAspect="1"/>
          </p:cNvPicPr>
          <p:nvPr/>
        </p:nvPicPr>
        <p:blipFill>
          <a:blip r:embed="rId3"/>
          <a:stretch>
            <a:fillRect/>
          </a:stretch>
        </p:blipFill>
        <p:spPr>
          <a:xfrm>
            <a:off x="5943599" y="3347762"/>
            <a:ext cx="4143375" cy="2990266"/>
          </a:xfrm>
          <a:prstGeom prst="rect">
            <a:avLst/>
          </a:prstGeom>
          <a:ln>
            <a:solidFill>
              <a:schemeClr val="tx1"/>
            </a:solidFill>
          </a:ln>
        </p:spPr>
      </p:pic>
    </p:spTree>
    <p:extLst>
      <p:ext uri="{BB962C8B-B14F-4D97-AF65-F5344CB8AC3E}">
        <p14:creationId xmlns:p14="http://schemas.microsoft.com/office/powerpoint/2010/main" val="140292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4C50-0A51-4E05-9FCF-37A6BE18C981}"/>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Value Sets  - Terminology</a:t>
            </a:r>
          </a:p>
        </p:txBody>
      </p:sp>
      <p:sp>
        <p:nvSpPr>
          <p:cNvPr id="3" name="Content Placeholder 2">
            <a:extLst>
              <a:ext uri="{FF2B5EF4-FFF2-40B4-BE49-F238E27FC236}">
                <a16:creationId xmlns:a16="http://schemas.microsoft.com/office/drawing/2014/main" id="{77BF8F29-62D0-4AC2-9790-067DD6C19264}"/>
              </a:ext>
            </a:extLst>
          </p:cNvPr>
          <p:cNvSpPr>
            <a:spLocks noGrp="1"/>
          </p:cNvSpPr>
          <p:nvPr>
            <p:ph idx="1"/>
          </p:nvPr>
        </p:nvSpPr>
        <p:spPr>
          <a:solidFill>
            <a:schemeClr val="bg1"/>
          </a:solidFill>
        </p:spPr>
        <p:txBody>
          <a:bodyPr>
            <a:normAutofit fontScale="85000" lnSpcReduction="20000"/>
          </a:bodyPr>
          <a:lstStyle/>
          <a:p>
            <a:pPr marL="0" indent="0">
              <a:buNone/>
            </a:pPr>
            <a:r>
              <a:rPr lang="en-US" sz="3300" b="1" dirty="0"/>
              <a:t>20+ Value Sets!</a:t>
            </a:r>
            <a:endParaRPr lang="en-US" altLang="en-US" sz="1500" dirty="0">
              <a:solidFill>
                <a:srgbClr val="333333"/>
              </a:solidFill>
            </a:endParaRPr>
          </a:p>
          <a:p>
            <a:pPr>
              <a:buFont typeface="Arial" panose="020B0604020202020204" pitchFamily="34" charset="0"/>
              <a:buChar char="•"/>
            </a:pPr>
            <a:endParaRPr lang="en-US" sz="2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2">
                  <a:extLst>
                    <a:ext uri="{A12FA001-AC4F-418D-AE19-62706E023703}">
                      <ahyp:hlinkClr xmlns:ahyp="http://schemas.microsoft.com/office/drawing/2018/hyperlinkcolor" val="tx"/>
                    </a:ext>
                  </a:extLst>
                </a:hlinkClick>
              </a:rPr>
              <a:t>US Core Medication Codes (</a:t>
            </a:r>
            <a:r>
              <a:rPr lang="en-US" altLang="en-US" sz="1900" dirty="0" err="1">
                <a:solidFill>
                  <a:srgbClr val="428BCA"/>
                </a:solidFill>
                <a:hlinkClick r:id="rId2">
                  <a:extLst>
                    <a:ext uri="{A12FA001-AC4F-418D-AE19-62706E023703}">
                      <ahyp:hlinkClr xmlns:ahyp="http://schemas.microsoft.com/office/drawing/2018/hyperlinkcolor" val="tx"/>
                    </a:ext>
                  </a:extLst>
                </a:hlinkClick>
              </a:rPr>
              <a:t>RxNorm</a:t>
            </a:r>
            <a:r>
              <a:rPr lang="en-US" altLang="en-US" sz="1900" dirty="0">
                <a:solidFill>
                  <a:srgbClr val="428BCA"/>
                </a:solidFill>
                <a:hlinkClick r:id="rId2">
                  <a:extLst>
                    <a:ext uri="{A12FA001-AC4F-418D-AE19-62706E023703}">
                      <ahyp:hlinkClr xmlns:ahyp="http://schemas.microsoft.com/office/drawing/2018/hyperlinkcolor" val="tx"/>
                    </a:ext>
                  </a:extLst>
                </a:hlinkClick>
              </a:rPr>
              <a:t>)</a:t>
            </a:r>
            <a:endParaRPr lang="en-US" altLang="en-US" sz="1900" dirty="0">
              <a:solidFill>
                <a:srgbClr val="428BCA"/>
              </a:solidFill>
            </a:endParaRPr>
          </a:p>
          <a:p>
            <a:pPr eaLnBrk="0" fontAlgn="base" hangingPunct="0">
              <a:lnSpc>
                <a:spcPct val="100000"/>
              </a:lnSpc>
              <a:spcBef>
                <a:spcPct val="0"/>
              </a:spcBef>
              <a:spcAft>
                <a:spcPct val="0"/>
              </a:spcAft>
            </a:pPr>
            <a:r>
              <a:rPr lang="en-US" altLang="en-US" sz="1900" dirty="0">
                <a:solidFill>
                  <a:srgbClr val="428BCA"/>
                </a:solidFill>
                <a:hlinkClick r:id="rId3">
                  <a:extLst>
                    <a:ext uri="{A12FA001-AC4F-418D-AE19-62706E023703}">
                      <ahyp:hlinkClr xmlns:ahyp="http://schemas.microsoft.com/office/drawing/2018/hyperlinkcolor" val="tx"/>
                    </a:ext>
                  </a:extLst>
                </a:hlinkClick>
              </a:rPr>
              <a:t>US Core Smoking Status</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4">
                  <a:extLst>
                    <a:ext uri="{A12FA001-AC4F-418D-AE19-62706E023703}">
                      <ahyp:hlinkClr xmlns:ahyp="http://schemas.microsoft.com/office/drawing/2018/hyperlinkcolor" val="tx"/>
                    </a:ext>
                  </a:extLst>
                </a:hlinkClick>
              </a:rPr>
              <a:t>OMB Race Categories</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5">
                  <a:extLst>
                    <a:ext uri="{A12FA001-AC4F-418D-AE19-62706E023703}">
                      <ahyp:hlinkClr xmlns:ahyp="http://schemas.microsoft.com/office/drawing/2018/hyperlinkcolor" val="tx"/>
                    </a:ext>
                  </a:extLst>
                </a:hlinkClick>
              </a:rPr>
              <a:t>US Core Common substances for allergy and intolerance</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6">
                  <a:extLst>
                    <a:ext uri="{A12FA001-AC4F-418D-AE19-62706E023703}">
                      <ahyp:hlinkClr xmlns:ahyp="http://schemas.microsoft.com/office/drawing/2018/hyperlinkcolor" val="tx"/>
                    </a:ext>
                  </a:extLst>
                </a:hlinkClick>
              </a:rPr>
              <a:t>US Core Narrative Status</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7">
                  <a:extLst>
                    <a:ext uri="{A12FA001-AC4F-418D-AE19-62706E023703}">
                      <ahyp:hlinkClr xmlns:ahyp="http://schemas.microsoft.com/office/drawing/2018/hyperlinkcolor" val="tx"/>
                    </a:ext>
                  </a:extLst>
                </a:hlinkClick>
              </a:rPr>
              <a:t>US Core </a:t>
            </a:r>
            <a:r>
              <a:rPr lang="en-US" altLang="en-US" sz="1900" dirty="0" err="1">
                <a:solidFill>
                  <a:srgbClr val="428BCA"/>
                </a:solidFill>
                <a:hlinkClick r:id="rId7">
                  <a:extLst>
                    <a:ext uri="{A12FA001-AC4F-418D-AE19-62706E023703}">
                      <ahyp:hlinkClr xmlns:ahyp="http://schemas.microsoft.com/office/drawing/2018/hyperlinkcolor" val="tx"/>
                    </a:ext>
                  </a:extLst>
                </a:hlinkClick>
              </a:rPr>
              <a:t>DocumentReference</a:t>
            </a:r>
            <a:r>
              <a:rPr lang="en-US" altLang="en-US" sz="1900" dirty="0">
                <a:solidFill>
                  <a:srgbClr val="428BCA"/>
                </a:solidFill>
                <a:hlinkClick r:id="rId7">
                  <a:extLst>
                    <a:ext uri="{A12FA001-AC4F-418D-AE19-62706E023703}">
                      <ahyp:hlinkClr xmlns:ahyp="http://schemas.microsoft.com/office/drawing/2018/hyperlinkcolor" val="tx"/>
                    </a:ext>
                  </a:extLst>
                </a:hlinkClick>
              </a:rPr>
              <a:t> Type</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8">
                  <a:extLst>
                    <a:ext uri="{A12FA001-AC4F-418D-AE19-62706E023703}">
                      <ahyp:hlinkClr xmlns:ahyp="http://schemas.microsoft.com/office/drawing/2018/hyperlinkcolor" val="tx"/>
                    </a:ext>
                  </a:extLst>
                </a:hlinkClick>
              </a:rPr>
              <a:t>OMB Ethnicity Categories</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9">
                  <a:extLst>
                    <a:ext uri="{A12FA001-AC4F-418D-AE19-62706E023703}">
                      <ahyp:hlinkClr xmlns:ahyp="http://schemas.microsoft.com/office/drawing/2018/hyperlinkcolor" val="tx"/>
                    </a:ext>
                  </a:extLst>
                </a:hlinkClick>
              </a:rPr>
              <a:t>US Core Condition Category Codes</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10">
                  <a:extLst>
                    <a:ext uri="{A12FA001-AC4F-418D-AE19-62706E023703}">
                      <ahyp:hlinkClr xmlns:ahyp="http://schemas.microsoft.com/office/drawing/2018/hyperlinkcolor" val="tx"/>
                    </a:ext>
                  </a:extLst>
                </a:hlinkClick>
              </a:rPr>
              <a:t>Detailed ethnicity</a:t>
            </a:r>
            <a:endParaRPr lang="en-US" altLang="en-US" sz="1900" dirty="0">
              <a:solidFill>
                <a:srgbClr val="428BCA"/>
              </a:solidFill>
            </a:endParaRPr>
          </a:p>
          <a:p>
            <a:pPr lvl="0" eaLnBrk="0" fontAlgn="base" hangingPunct="0">
              <a:lnSpc>
                <a:spcPct val="100000"/>
              </a:lnSpc>
              <a:spcBef>
                <a:spcPct val="0"/>
              </a:spcBef>
              <a:spcAft>
                <a:spcPct val="0"/>
              </a:spcAft>
              <a:buFont typeface="Arial" panose="020B0604020202020204" pitchFamily="34" charset="0"/>
              <a:buChar char="•"/>
            </a:pPr>
            <a:r>
              <a:rPr lang="en-US" altLang="en-US" sz="1900" dirty="0">
                <a:solidFill>
                  <a:srgbClr val="428BCA"/>
                </a:solidFill>
                <a:hlinkClick r:id="rId11">
                  <a:extLst>
                    <a:ext uri="{A12FA001-AC4F-418D-AE19-62706E023703}">
                      <ahyp:hlinkClr xmlns:ahyp="http://schemas.microsoft.com/office/drawing/2018/hyperlinkcolor" val="tx"/>
                    </a:ext>
                  </a:extLst>
                </a:hlinkClick>
              </a:rPr>
              <a:t>US Core Vaccine National Drug Codes (NDC)</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2">
                  <a:extLst>
                    <a:ext uri="{A12FA001-AC4F-418D-AE19-62706E023703}">
                      <ahyp:hlinkClr xmlns:ahyp="http://schemas.microsoft.com/office/drawing/2018/hyperlinkcolor" val="tx"/>
                    </a:ext>
                  </a:extLst>
                </a:hlinkClick>
              </a:rPr>
              <a:t>US Core ICD-10-PCS Procedure Codes</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3">
                  <a:extLst>
                    <a:ext uri="{A12FA001-AC4F-418D-AE19-62706E023703}">
                      <ahyp:hlinkClr xmlns:ahyp="http://schemas.microsoft.com/office/drawing/2018/hyperlinkcolor" val="tx"/>
                    </a:ext>
                  </a:extLst>
                </a:hlinkClick>
              </a:rPr>
              <a:t>US Core Provider </a:t>
            </a:r>
            <a:r>
              <a:rPr lang="en-US" altLang="en-US" sz="1900" dirty="0" err="1">
                <a:solidFill>
                  <a:srgbClr val="428BCA"/>
                </a:solidFill>
                <a:hlinkClick r:id="rId13">
                  <a:extLst>
                    <a:ext uri="{A12FA001-AC4F-418D-AE19-62706E023703}">
                      <ahyp:hlinkClr xmlns:ahyp="http://schemas.microsoft.com/office/drawing/2018/hyperlinkcolor" val="tx"/>
                    </a:ext>
                  </a:extLst>
                </a:hlinkClick>
              </a:rPr>
              <a:t>Speciality</a:t>
            </a:r>
            <a:r>
              <a:rPr lang="en-US" altLang="en-US" sz="1900" dirty="0">
                <a:solidFill>
                  <a:srgbClr val="428BCA"/>
                </a:solidFill>
                <a:hlinkClick r:id="rId13">
                  <a:extLst>
                    <a:ext uri="{A12FA001-AC4F-418D-AE19-62706E023703}">
                      <ahyp:hlinkClr xmlns:ahyp="http://schemas.microsoft.com/office/drawing/2018/hyperlinkcolor" val="tx"/>
                    </a:ext>
                  </a:extLst>
                </a:hlinkClick>
              </a:rPr>
              <a:t> (NUCC)</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4">
                  <a:extLst>
                    <a:ext uri="{A12FA001-AC4F-418D-AE19-62706E023703}">
                      <ahyp:hlinkClr xmlns:ahyp="http://schemas.microsoft.com/office/drawing/2018/hyperlinkcolor" val="tx"/>
                    </a:ext>
                  </a:extLst>
                </a:hlinkClick>
              </a:rPr>
              <a:t>US Core Vaccine Administered Value Set (CVX)</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5">
                  <a:extLst>
                    <a:ext uri="{A12FA001-AC4F-418D-AE19-62706E023703}">
                      <ahyp:hlinkClr xmlns:ahyp="http://schemas.microsoft.com/office/drawing/2018/hyperlinkcolor" val="tx"/>
                    </a:ext>
                  </a:extLst>
                </a:hlinkClick>
              </a:rPr>
              <a:t>US Core Status for Smoking Status Observation</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6">
                  <a:extLst>
                    <a:ext uri="{A12FA001-AC4F-418D-AE19-62706E023703}">
                      <ahyp:hlinkClr xmlns:ahyp="http://schemas.microsoft.com/office/drawing/2018/hyperlinkcolor" val="tx"/>
                    </a:ext>
                  </a:extLst>
                </a:hlinkClick>
              </a:rPr>
              <a:t>USPS Two Letter Alphabetic Codes</a:t>
            </a:r>
            <a:endParaRPr lang="en-US" altLang="en-US" sz="1900" dirty="0">
              <a:solidFill>
                <a:srgbClr val="428BCA"/>
              </a:solidFill>
            </a:endParaRPr>
          </a:p>
          <a:p>
            <a:pPr lvl="0" eaLnBrk="0" fontAlgn="base" hangingPunct="0">
              <a:lnSpc>
                <a:spcPct val="100000"/>
              </a:lnSpc>
              <a:spcBef>
                <a:spcPct val="0"/>
              </a:spcBef>
              <a:spcAft>
                <a:spcPct val="0"/>
              </a:spcAft>
            </a:pPr>
            <a:r>
              <a:rPr lang="en-US" altLang="en-US" sz="1900" dirty="0">
                <a:solidFill>
                  <a:srgbClr val="428BCA"/>
                </a:solidFill>
                <a:hlinkClick r:id="rId17">
                  <a:extLst>
                    <a:ext uri="{A12FA001-AC4F-418D-AE19-62706E023703}">
                      <ahyp:hlinkClr xmlns:ahyp="http://schemas.microsoft.com/office/drawing/2018/hyperlinkcolor" val="tx"/>
                    </a:ext>
                  </a:extLst>
                </a:hlinkClick>
              </a:rPr>
              <a:t>US Core Encounter Type</a:t>
            </a:r>
            <a:endParaRPr lang="en-US" altLang="en-US" sz="1900" dirty="0">
              <a:solidFill>
                <a:srgbClr val="428BCA"/>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2" name="Rectangle 4">
            <a:extLst>
              <a:ext uri="{FF2B5EF4-FFF2-40B4-BE49-F238E27FC236}">
                <a16:creationId xmlns:a16="http://schemas.microsoft.com/office/drawing/2014/main" id="{CCD579C2-69B9-4CB6-9329-9BBF97B06983}"/>
              </a:ext>
            </a:extLst>
          </p:cNvPr>
          <p:cNvSpPr>
            <a:spLocks noChangeArrowheads="1"/>
          </p:cNvSpPr>
          <p:nvPr/>
        </p:nvSpPr>
        <p:spPr bwMode="auto">
          <a:xfrm>
            <a:off x="0" y="-155325"/>
            <a:ext cx="80150" cy="310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Content Placeholder 2">
            <a:extLst>
              <a:ext uri="{FF2B5EF4-FFF2-40B4-BE49-F238E27FC236}">
                <a16:creationId xmlns:a16="http://schemas.microsoft.com/office/drawing/2014/main" id="{D1353330-9837-4EAA-AFBF-113CC92F3F0A}"/>
              </a:ext>
            </a:extLst>
          </p:cNvPr>
          <p:cNvSpPr txBox="1">
            <a:spLocks/>
          </p:cNvSpPr>
          <p:nvPr/>
        </p:nvSpPr>
        <p:spPr>
          <a:xfrm>
            <a:off x="6302828" y="1694032"/>
            <a:ext cx="5464629" cy="4225143"/>
          </a:xfrm>
          <a:prstGeom prst="rect">
            <a:avLst/>
          </a:prstGeom>
          <a:solidFill>
            <a:schemeClr val="bg1"/>
          </a:solidFill>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srgbClr val="428BCA"/>
              </a:solidFill>
              <a:effectLst/>
              <a:uLnTx/>
              <a:uFillTx/>
              <a:latin typeface="Verdana" panose="020B0604030504040204" pitchFamily="34" charset="0"/>
              <a:ea typeface="+mn-ea"/>
              <a:cs typeface="+mn-cs"/>
              <a:hlinkClick r:id="rId18"/>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srgbClr val="428BCA"/>
              </a:solidFill>
              <a:effectLst/>
              <a:uLnTx/>
              <a:uFillTx/>
              <a:latin typeface="Verdana" panose="020B0604030504040204" pitchFamily="34" charset="0"/>
              <a:ea typeface="+mn-ea"/>
              <a:cs typeface="+mn-cs"/>
              <a:hlinkClick r:id="rId18"/>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600" b="0" i="0" u="none" strike="noStrike" kern="1200" cap="none" spc="0" normalizeH="0" baseline="0" noProof="0" dirty="0">
              <a:ln>
                <a:noFill/>
              </a:ln>
              <a:solidFill>
                <a:srgbClr val="428BCA"/>
              </a:solidFill>
              <a:effectLst/>
              <a:uLnTx/>
              <a:uFillTx/>
              <a:latin typeface="Verdana" panose="020B0604030504040204" pitchFamily="34" charset="0"/>
              <a:ea typeface="+mn-ea"/>
              <a:cs typeface="+mn-cs"/>
              <a:hlinkClick r:id="rId18"/>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18">
                  <a:extLst>
                    <a:ext uri="{A12FA001-AC4F-418D-AE19-62706E023703}">
                      <ahyp:hlinkClr xmlns:ahyp="http://schemas.microsoft.com/office/drawing/2018/hyperlinkcolor" val="tx"/>
                    </a:ext>
                  </a:extLst>
                </a:hlinkClick>
              </a:rPr>
              <a:t>US Core Problem</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Birth Sex</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0">
                  <a:extLst>
                    <a:ext uri="{A12FA001-AC4F-418D-AE19-62706E023703}">
                      <ahyp:hlinkClr xmlns:ahyp="http://schemas.microsoft.com/office/drawing/2018/hyperlinkcolor" val="tx"/>
                    </a:ext>
                  </a:extLst>
                </a:hlinkClick>
              </a:rPr>
              <a:t>US Core </a:t>
            </a:r>
            <a:r>
              <a:rPr kumimoji="0" lang="en-US" altLang="en-US" sz="1600" b="0" i="0" u="none" strike="noStrike" kern="1200" cap="none" spc="0" normalizeH="0" baseline="0" noProof="0" dirty="0" err="1">
                <a:ln>
                  <a:noFill/>
                </a:ln>
                <a:solidFill>
                  <a:srgbClr val="428BCA"/>
                </a:solidFill>
                <a:effectLst/>
                <a:uLnTx/>
                <a:uFillTx/>
                <a:latin typeface="Calibri" panose="020F0502020204030204"/>
                <a:ea typeface="+mn-ea"/>
                <a:cs typeface="+mn-cs"/>
                <a:hlinkClick r:id="rId20">
                  <a:extLst>
                    <a:ext uri="{A12FA001-AC4F-418D-AE19-62706E023703}">
                      <ahyp:hlinkClr xmlns:ahyp="http://schemas.microsoft.com/office/drawing/2018/hyperlinkcolor" val="tx"/>
                    </a:ext>
                  </a:extLst>
                </a:hlinkClick>
              </a:rPr>
              <a:t>Diagnosticreport</a:t>
            </a: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0">
                  <a:extLst>
                    <a:ext uri="{A12FA001-AC4F-418D-AE19-62706E023703}">
                      <ahyp:hlinkClr xmlns:ahyp="http://schemas.microsoft.com/office/drawing/2018/hyperlinkcolor" val="tx"/>
                    </a:ext>
                  </a:extLst>
                </a:hlinkClick>
              </a:rPr>
              <a:t> Report And Note Codes</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1">
                  <a:extLst>
                    <a:ext uri="{A12FA001-AC4F-418D-AE19-62706E023703}">
                      <ahyp:hlinkClr xmlns:ahyp="http://schemas.microsoft.com/office/drawing/2018/hyperlinkcolor" val="tx"/>
                    </a:ext>
                  </a:extLst>
                </a:hlinkClick>
              </a:rPr>
              <a:t>US Core Provider Role (NUCC)</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2">
                  <a:extLst>
                    <a:ext uri="{A12FA001-AC4F-418D-AE19-62706E023703}">
                      <ahyp:hlinkClr xmlns:ahyp="http://schemas.microsoft.com/office/drawing/2018/hyperlinkcolor" val="tx"/>
                    </a:ext>
                  </a:extLst>
                </a:hlinkClick>
              </a:rPr>
              <a:t>US Core Smoking Status Observation Codes</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3">
                  <a:extLst>
                    <a:ext uri="{A12FA001-AC4F-418D-AE19-62706E023703}">
                      <ahyp:hlinkClr xmlns:ahyp="http://schemas.microsoft.com/office/drawing/2018/hyperlinkcolor" val="tx"/>
                    </a:ext>
                  </a:extLst>
                </a:hlinkClick>
              </a:rPr>
              <a:t>US Core </a:t>
            </a:r>
            <a:r>
              <a:rPr kumimoji="0" lang="en-US" altLang="en-US" sz="1600" b="0" i="0" u="none" strike="noStrike" kern="1200" cap="none" spc="0" normalizeH="0" baseline="0" noProof="0" dirty="0" err="1">
                <a:ln>
                  <a:noFill/>
                </a:ln>
                <a:solidFill>
                  <a:srgbClr val="428BCA"/>
                </a:solidFill>
                <a:effectLst/>
                <a:uLnTx/>
                <a:uFillTx/>
                <a:latin typeface="Calibri" panose="020F0502020204030204"/>
                <a:ea typeface="+mn-ea"/>
                <a:cs typeface="+mn-cs"/>
                <a:hlinkClick r:id="rId23">
                  <a:extLst>
                    <a:ext uri="{A12FA001-AC4F-418D-AE19-62706E023703}">
                      <ahyp:hlinkClr xmlns:ahyp="http://schemas.microsoft.com/office/drawing/2018/hyperlinkcolor" val="tx"/>
                    </a:ext>
                  </a:extLst>
                </a:hlinkClick>
              </a:rPr>
              <a:t>CareTeam</a:t>
            </a: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3">
                  <a:extLst>
                    <a:ext uri="{A12FA001-AC4F-418D-AE19-62706E023703}">
                      <ahyp:hlinkClr xmlns:ahyp="http://schemas.microsoft.com/office/drawing/2018/hyperlinkcolor" val="tx"/>
                    </a:ext>
                  </a:extLst>
                </a:hlinkClick>
              </a:rPr>
              <a:t> Provider Roles</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4">
                  <a:extLst>
                    <a:ext uri="{A12FA001-AC4F-418D-AE19-62706E023703}">
                      <ahyp:hlinkClr xmlns:ahyp="http://schemas.microsoft.com/office/drawing/2018/hyperlinkcolor" val="tx"/>
                    </a:ext>
                  </a:extLst>
                </a:hlinkClick>
              </a:rPr>
              <a:t>US Core </a:t>
            </a:r>
            <a:r>
              <a:rPr kumimoji="0" lang="en-US" altLang="en-US" sz="1600" b="0" i="0" u="none" strike="noStrike" kern="1200" cap="none" spc="0" normalizeH="0" baseline="0" noProof="0" dirty="0" err="1">
                <a:ln>
                  <a:noFill/>
                </a:ln>
                <a:solidFill>
                  <a:srgbClr val="428BCA"/>
                </a:solidFill>
                <a:effectLst/>
                <a:uLnTx/>
                <a:uFillTx/>
                <a:latin typeface="Calibri" panose="020F0502020204030204"/>
                <a:ea typeface="+mn-ea"/>
                <a:cs typeface="+mn-cs"/>
                <a:hlinkClick r:id="rId24">
                  <a:extLst>
                    <a:ext uri="{A12FA001-AC4F-418D-AE19-62706E023703}">
                      <ahyp:hlinkClr xmlns:ahyp="http://schemas.microsoft.com/office/drawing/2018/hyperlinkcolor" val="tx"/>
                    </a:ext>
                  </a:extLst>
                </a:hlinkClick>
              </a:rPr>
              <a:t>DiagnosticReport</a:t>
            </a: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4">
                  <a:extLst>
                    <a:ext uri="{A12FA001-AC4F-418D-AE19-62706E023703}">
                      <ahyp:hlinkClr xmlns:ahyp="http://schemas.microsoft.com/office/drawing/2018/hyperlinkcolor" val="tx"/>
                    </a:ext>
                  </a:extLst>
                </a:hlinkClick>
              </a:rPr>
              <a:t> Category</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5">
                  <a:extLst>
                    <a:ext uri="{A12FA001-AC4F-418D-AE19-62706E023703}">
                      <ahyp:hlinkClr xmlns:ahyp="http://schemas.microsoft.com/office/drawing/2018/hyperlinkcolor" val="tx"/>
                    </a:ext>
                  </a:extLst>
                </a:hlinkClick>
              </a:rPr>
              <a:t>US Core Clinical Note Type</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6">
                  <a:extLst>
                    <a:ext uri="{A12FA001-AC4F-418D-AE19-62706E023703}">
                      <ahyp:hlinkClr xmlns:ahyp="http://schemas.microsoft.com/office/drawing/2018/hyperlinkcolor" val="tx"/>
                    </a:ext>
                  </a:extLst>
                </a:hlinkClick>
              </a:rPr>
              <a:t>US Core </a:t>
            </a:r>
            <a:r>
              <a:rPr kumimoji="0" lang="en-US" altLang="en-US" sz="1600" b="0" i="0" u="none" strike="noStrike" kern="1200" cap="none" spc="0" normalizeH="0" baseline="0" noProof="0" dirty="0" err="1">
                <a:ln>
                  <a:noFill/>
                </a:ln>
                <a:solidFill>
                  <a:srgbClr val="428BCA"/>
                </a:solidFill>
                <a:effectLst/>
                <a:uLnTx/>
                <a:uFillTx/>
                <a:latin typeface="Calibri" panose="020F0502020204030204"/>
                <a:ea typeface="+mn-ea"/>
                <a:cs typeface="+mn-cs"/>
                <a:hlinkClick r:id="rId26">
                  <a:extLst>
                    <a:ext uri="{A12FA001-AC4F-418D-AE19-62706E023703}">
                      <ahyp:hlinkClr xmlns:ahyp="http://schemas.microsoft.com/office/drawing/2018/hyperlinkcolor" val="tx"/>
                    </a:ext>
                  </a:extLst>
                </a:hlinkClick>
              </a:rPr>
              <a:t>DocumentReference</a:t>
            </a: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6">
                  <a:extLst>
                    <a:ext uri="{A12FA001-AC4F-418D-AE19-62706E023703}">
                      <ahyp:hlinkClr xmlns:ahyp="http://schemas.microsoft.com/office/drawing/2018/hyperlinkcolor" val="tx"/>
                    </a:ext>
                  </a:extLst>
                </a:hlinkClick>
              </a:rPr>
              <a:t> Category</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7">
                  <a:extLst>
                    <a:ext uri="{A12FA001-AC4F-418D-AE19-62706E023703}">
                      <ahyp:hlinkClr xmlns:ahyp="http://schemas.microsoft.com/office/drawing/2018/hyperlinkcolor" val="tx"/>
                    </a:ext>
                  </a:extLst>
                </a:hlinkClick>
              </a:rPr>
              <a:t>US Core Procedure Codes</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8">
                  <a:extLst>
                    <a:ext uri="{A12FA001-AC4F-418D-AE19-62706E023703}">
                      <ahyp:hlinkClr xmlns:ahyp="http://schemas.microsoft.com/office/drawing/2018/hyperlinkcolor" val="tx"/>
                    </a:ext>
                  </a:extLst>
                </a:hlinkClick>
              </a:rPr>
              <a:t>Language codes with language and optionally a region modifier</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29">
                  <a:extLst>
                    <a:ext uri="{A12FA001-AC4F-418D-AE19-62706E023703}">
                      <ahyp:hlinkClr xmlns:ahyp="http://schemas.microsoft.com/office/drawing/2018/hyperlinkcolor" val="tx"/>
                    </a:ext>
                  </a:extLst>
                </a:hlinkClick>
              </a:rPr>
              <a:t>US Core Observation Value Codes (SNOMED-CT)</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30">
                  <a:extLst>
                    <a:ext uri="{A12FA001-AC4F-418D-AE19-62706E023703}">
                      <ahyp:hlinkClr xmlns:ahyp="http://schemas.microsoft.com/office/drawing/2018/hyperlinkcolor" val="tx"/>
                    </a:ext>
                  </a:extLst>
                </a:hlinkClick>
              </a:rPr>
              <a:t>US Core Diagnostic Report Laboratory Codes</a:t>
            </a:r>
            <a:endPar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Arial"/>
              <a:buChar char="•"/>
              <a:tabLst/>
              <a:defRPr/>
            </a:pP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hlinkClick r:id="rId31">
                  <a:extLst>
                    <a:ext uri="{A12FA001-AC4F-418D-AE19-62706E023703}">
                      <ahyp:hlinkClr xmlns:ahyp="http://schemas.microsoft.com/office/drawing/2018/hyperlinkcolor" val="tx"/>
                    </a:ext>
                  </a:extLst>
                </a:hlinkClick>
              </a:rPr>
              <a:t>Detailed Race</a:t>
            </a:r>
            <a:r>
              <a:rPr kumimoji="0" lang="en-US" altLang="en-US" sz="1600" b="0" i="0" u="none" strike="noStrike" kern="1200" cap="none" spc="0" normalizeH="0" baseline="0" noProof="0" dirty="0">
                <a:ln>
                  <a:noFill/>
                </a:ln>
                <a:solidFill>
                  <a:srgbClr val="428BCA"/>
                </a:solidFill>
                <a:effectLst/>
                <a:uLnTx/>
                <a:uFillTx/>
                <a:latin typeface="Calibri" panose="020F0502020204030204"/>
                <a:ea typeface="+mn-ea"/>
                <a:cs typeface="+mn-cs"/>
              </a:rPr>
              <a:t> </a:t>
            </a:r>
          </a:p>
        </p:txBody>
      </p:sp>
      <p:sp>
        <p:nvSpPr>
          <p:cNvPr id="15" name="Rectangle 6">
            <a:extLst>
              <a:ext uri="{FF2B5EF4-FFF2-40B4-BE49-F238E27FC236}">
                <a16:creationId xmlns:a16="http://schemas.microsoft.com/office/drawing/2014/main" id="{E5D14FFC-EA4B-42F9-A8FB-42A86957E6DC}"/>
              </a:ext>
            </a:extLst>
          </p:cNvPr>
          <p:cNvSpPr>
            <a:spLocks noChangeArrowheads="1"/>
          </p:cNvSpPr>
          <p:nvPr/>
        </p:nvSpPr>
        <p:spPr bwMode="auto">
          <a:xfrm>
            <a:off x="0" y="-155325"/>
            <a:ext cx="80150" cy="310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Slide Number Placeholder 5">
            <a:extLst>
              <a:ext uri="{FF2B5EF4-FFF2-40B4-BE49-F238E27FC236}">
                <a16:creationId xmlns:a16="http://schemas.microsoft.com/office/drawing/2014/main" id="{D91100AA-8F6A-4BD3-91B3-BFABE0CAEEDF}"/>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2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4C50-0A51-4E05-9FCF-37A6BE18C981}"/>
              </a:ext>
            </a:extLst>
          </p:cNvPr>
          <p:cNvSpPr>
            <a:spLocks noGrp="1"/>
          </p:cNvSpPr>
          <p:nvPr>
            <p:ph type="title"/>
          </p:nvPr>
        </p:nvSpPr>
        <p:spPr/>
        <p:txBody>
          <a:bodyPr/>
          <a:lstStyle/>
          <a:p>
            <a:r>
              <a:rPr lang="en-US" sz="3200" b="1" dirty="0" err="1">
                <a:solidFill>
                  <a:schemeClr val="tx2"/>
                </a:solidFill>
                <a:latin typeface="Calibri" panose="020F0502020204030204" pitchFamily="34" charset="0"/>
                <a:cs typeface="Calibri" panose="020F0502020204030204" pitchFamily="34" charset="0"/>
              </a:rPr>
              <a:t>CapabilityStatement</a:t>
            </a:r>
            <a:r>
              <a:rPr lang="en-US" sz="3200" b="1" dirty="0">
                <a:solidFill>
                  <a:schemeClr val="tx2"/>
                </a:solidFill>
                <a:latin typeface="Calibri" panose="020F0502020204030204" pitchFamily="34" charset="0"/>
                <a:cs typeface="Calibri" panose="020F0502020204030204" pitchFamily="34" charset="0"/>
              </a:rPr>
              <a:t> (formerly know as Conformance)</a:t>
            </a:r>
          </a:p>
        </p:txBody>
      </p:sp>
      <p:sp>
        <p:nvSpPr>
          <p:cNvPr id="3" name="Content Placeholder 2">
            <a:extLst>
              <a:ext uri="{FF2B5EF4-FFF2-40B4-BE49-F238E27FC236}">
                <a16:creationId xmlns:a16="http://schemas.microsoft.com/office/drawing/2014/main" id="{77BF8F29-62D0-4AC2-9790-067DD6C19264}"/>
              </a:ext>
            </a:extLst>
          </p:cNvPr>
          <p:cNvSpPr>
            <a:spLocks noGrp="1"/>
          </p:cNvSpPr>
          <p:nvPr>
            <p:ph idx="1"/>
          </p:nvPr>
        </p:nvSpPr>
        <p:spPr/>
        <p:txBody>
          <a:bodyPr/>
          <a:lstStyle/>
          <a:p>
            <a:pPr marL="0" indent="0">
              <a:buNone/>
            </a:pPr>
            <a:r>
              <a:rPr lang="en-US" u="sng" dirty="0">
                <a:hlinkClick r:id="rId2"/>
              </a:rPr>
              <a:t>US Core Server </a:t>
            </a:r>
            <a:r>
              <a:rPr lang="en-US" u="sng" dirty="0" err="1">
                <a:hlinkClick r:id="rId2"/>
              </a:rPr>
              <a:t>CapabilityStatement</a:t>
            </a:r>
            <a:r>
              <a:rPr lang="en-US" dirty="0"/>
              <a:t>: This Section describes the expected capabilities of the US Core Server actor which is responsible for providing responses to the queries submitted by the US Core Requestors.</a:t>
            </a:r>
            <a:endParaRPr lang="en-US" dirty="0">
              <a:hlinkClick r:id="rId3"/>
            </a:endParaRPr>
          </a:p>
          <a:p>
            <a:pPr marL="0" indent="0">
              <a:buNone/>
            </a:pPr>
            <a:r>
              <a:rPr lang="en-US" dirty="0">
                <a:hlinkClick r:id="rId4"/>
              </a:rPr>
              <a:t>US Core Client </a:t>
            </a:r>
            <a:r>
              <a:rPr lang="en-US" dirty="0" err="1">
                <a:hlinkClick r:id="rId4"/>
              </a:rPr>
              <a:t>CapabilityStatement</a:t>
            </a:r>
            <a:r>
              <a:rPr lang="en-US" dirty="0"/>
              <a:t>: ​The Section describes the expected capabilities of the US Core Client which is responsible for creating and initiating the queries for information about an individual patient. </a:t>
            </a:r>
          </a:p>
        </p:txBody>
      </p:sp>
      <p:sp>
        <p:nvSpPr>
          <p:cNvPr id="6" name="Slide Number Placeholder 5">
            <a:extLst>
              <a:ext uri="{FF2B5EF4-FFF2-40B4-BE49-F238E27FC236}">
                <a16:creationId xmlns:a16="http://schemas.microsoft.com/office/drawing/2014/main" id="{E4DB19FA-49F6-4825-B17E-7BBC69EAE4D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7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4C50-0A51-4E05-9FCF-37A6BE18C981}"/>
              </a:ext>
            </a:extLst>
          </p:cNvPr>
          <p:cNvSpPr>
            <a:spLocks noGrp="1"/>
          </p:cNvSpPr>
          <p:nvPr>
            <p:ph type="title"/>
          </p:nvPr>
        </p:nvSpPr>
        <p:spPr/>
        <p:txBody>
          <a:bodyPr>
            <a:normAutofit/>
          </a:bodyPr>
          <a:lstStyle/>
          <a:p>
            <a:r>
              <a:rPr lang="en-US" sz="3600" b="1" dirty="0" err="1">
                <a:solidFill>
                  <a:schemeClr val="tx2"/>
                </a:solidFill>
                <a:latin typeface="Calibri" panose="020F0502020204030204" pitchFamily="34" charset="0"/>
                <a:cs typeface="Calibri" panose="020F0502020204030204" pitchFamily="34" charset="0"/>
              </a:rPr>
              <a:t>CapabilityStatement</a:t>
            </a:r>
            <a:r>
              <a:rPr lang="en-US" sz="3600" b="1" dirty="0">
                <a:solidFill>
                  <a:schemeClr val="tx2"/>
                </a:solidFill>
                <a:latin typeface="Calibri" panose="020F0502020204030204" pitchFamily="34" charset="0"/>
                <a:cs typeface="Calibri" panose="020F0502020204030204" pitchFamily="34" charset="0"/>
              </a:rPr>
              <a:t> (formerly know as Conformance)</a:t>
            </a:r>
          </a:p>
        </p:txBody>
      </p:sp>
      <p:sp>
        <p:nvSpPr>
          <p:cNvPr id="6" name="Slide Number Placeholder 5">
            <a:extLst>
              <a:ext uri="{FF2B5EF4-FFF2-40B4-BE49-F238E27FC236}">
                <a16:creationId xmlns:a16="http://schemas.microsoft.com/office/drawing/2014/main" id="{E4DB19FA-49F6-4825-B17E-7BBC69EAE4D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734D9616-7A9E-4683-A6CC-95AA10A3BF25}"/>
              </a:ext>
            </a:extLst>
          </p:cNvPr>
          <p:cNvSpPr txBox="1"/>
          <p:nvPr/>
        </p:nvSpPr>
        <p:spPr>
          <a:xfrm>
            <a:off x="2368103" y="6300785"/>
            <a:ext cx="7455794" cy="369332"/>
          </a:xfrm>
          <a:prstGeom prst="rect">
            <a:avLst/>
          </a:prstGeom>
          <a:noFill/>
        </p:spPr>
        <p:txBody>
          <a:bodyPr wrap="square" rtlCol="0">
            <a:spAutoFit/>
          </a:bodyPr>
          <a:lstStyle/>
          <a:p>
            <a:pPr lvl="0">
              <a:defRPr/>
            </a:pPr>
            <a:r>
              <a:rPr lang="en-US" dirty="0">
                <a:hlinkClick r:id="rId2"/>
              </a:rPr>
              <a:t>http://hl7.org/fhir/us/core/CapabilityStatement-us-core-server.html#patient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F84DE725-1BC6-4DBF-8F9E-1E1A488895E4}"/>
              </a:ext>
            </a:extLst>
          </p:cNvPr>
          <p:cNvPicPr>
            <a:picLocks noChangeAspect="1"/>
          </p:cNvPicPr>
          <p:nvPr/>
        </p:nvPicPr>
        <p:blipFill>
          <a:blip r:embed="rId3"/>
          <a:stretch>
            <a:fillRect/>
          </a:stretch>
        </p:blipFill>
        <p:spPr>
          <a:xfrm>
            <a:off x="455726" y="1374052"/>
            <a:ext cx="7646366" cy="3785246"/>
          </a:xfrm>
          <a:prstGeom prst="rect">
            <a:avLst/>
          </a:prstGeom>
          <a:ln>
            <a:solidFill>
              <a:schemeClr val="tx1"/>
            </a:solidFill>
          </a:ln>
        </p:spPr>
      </p:pic>
      <p:pic>
        <p:nvPicPr>
          <p:cNvPr id="12" name="Picture 11">
            <a:extLst>
              <a:ext uri="{FF2B5EF4-FFF2-40B4-BE49-F238E27FC236}">
                <a16:creationId xmlns:a16="http://schemas.microsoft.com/office/drawing/2014/main" id="{2EC9D4FD-C6DE-4628-BEF0-D184142B31E5}"/>
              </a:ext>
            </a:extLst>
          </p:cNvPr>
          <p:cNvPicPr>
            <a:picLocks noChangeAspect="1"/>
          </p:cNvPicPr>
          <p:nvPr/>
        </p:nvPicPr>
        <p:blipFill>
          <a:blip r:embed="rId4"/>
          <a:stretch>
            <a:fillRect/>
          </a:stretch>
        </p:blipFill>
        <p:spPr>
          <a:xfrm>
            <a:off x="5967545" y="2980284"/>
            <a:ext cx="5965806" cy="3048359"/>
          </a:xfrm>
          <a:prstGeom prst="rect">
            <a:avLst/>
          </a:prstGeom>
          <a:ln>
            <a:solidFill>
              <a:schemeClr val="tx1"/>
            </a:solidFill>
          </a:ln>
        </p:spPr>
      </p:pic>
    </p:spTree>
    <p:extLst>
      <p:ext uri="{BB962C8B-B14F-4D97-AF65-F5344CB8AC3E}">
        <p14:creationId xmlns:p14="http://schemas.microsoft.com/office/powerpoint/2010/main" val="3869772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4C50-0A51-4E05-9FCF-37A6BE18C981}"/>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Extensions</a:t>
            </a:r>
          </a:p>
        </p:txBody>
      </p:sp>
      <p:sp>
        <p:nvSpPr>
          <p:cNvPr id="3" name="Content Placeholder 2">
            <a:extLst>
              <a:ext uri="{FF2B5EF4-FFF2-40B4-BE49-F238E27FC236}">
                <a16:creationId xmlns:a16="http://schemas.microsoft.com/office/drawing/2014/main" id="{77BF8F29-62D0-4AC2-9790-067DD6C19264}"/>
              </a:ext>
            </a:extLst>
          </p:cNvPr>
          <p:cNvSpPr>
            <a:spLocks noGrp="1"/>
          </p:cNvSpPr>
          <p:nvPr>
            <p:ph idx="1"/>
          </p:nvPr>
        </p:nvSpPr>
        <p:spPr/>
        <p:txBody>
          <a:bodyPr/>
          <a:lstStyle/>
          <a:p>
            <a:pPr marL="0" indent="0">
              <a:buNone/>
            </a:pPr>
            <a:r>
              <a:rPr lang="en-US" u="sng" dirty="0">
                <a:hlinkClick r:id="rId2"/>
              </a:rPr>
              <a:t>US Core Race Extension</a:t>
            </a:r>
            <a:endParaRPr lang="en-US" dirty="0"/>
          </a:p>
          <a:p>
            <a:pPr marL="0" indent="0">
              <a:buNone/>
            </a:pPr>
            <a:r>
              <a:rPr lang="en-US" u="sng" dirty="0">
                <a:hlinkClick r:id="rId3"/>
              </a:rPr>
              <a:t>US Core ethnicity Extension</a:t>
            </a:r>
            <a:endParaRPr lang="en-US" dirty="0"/>
          </a:p>
          <a:p>
            <a:pPr marL="0" indent="0">
              <a:buNone/>
            </a:pPr>
            <a:r>
              <a:rPr lang="en-US" u="sng" dirty="0">
                <a:hlinkClick r:id="rId4"/>
              </a:rPr>
              <a:t>Email is a "direct" email</a:t>
            </a:r>
            <a:endParaRPr lang="en-US" dirty="0"/>
          </a:p>
          <a:p>
            <a:pPr marL="0" indent="0">
              <a:buNone/>
            </a:pPr>
            <a:r>
              <a:rPr lang="en-US" u="sng" dirty="0">
                <a:hlinkClick r:id="rId5"/>
              </a:rPr>
              <a:t>US Core Birth Sex Extension</a:t>
            </a:r>
            <a:endParaRPr lang="en-US" dirty="0"/>
          </a:p>
          <a:p>
            <a:endParaRPr lang="en-US" dirty="0"/>
          </a:p>
        </p:txBody>
      </p:sp>
      <p:sp>
        <p:nvSpPr>
          <p:cNvPr id="6" name="Slide Number Placeholder 5">
            <a:extLst>
              <a:ext uri="{FF2B5EF4-FFF2-40B4-BE49-F238E27FC236}">
                <a16:creationId xmlns:a16="http://schemas.microsoft.com/office/drawing/2014/main" id="{E4DB19FA-49F6-4825-B17E-7BBC69EAE4D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901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3DFA-4FFC-4A73-9796-ABDBE8FBCBA5}"/>
              </a:ext>
            </a:extLst>
          </p:cNvPr>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USCDI v1</a:t>
            </a:r>
          </a:p>
        </p:txBody>
      </p:sp>
      <p:sp>
        <p:nvSpPr>
          <p:cNvPr id="10" name="Slide Number Placeholder 5">
            <a:extLst>
              <a:ext uri="{FF2B5EF4-FFF2-40B4-BE49-F238E27FC236}">
                <a16:creationId xmlns:a16="http://schemas.microsoft.com/office/drawing/2014/main" id="{A2A540FA-5D5D-495E-AF5F-A4DF159044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Content Placeholder 3">
            <a:extLst>
              <a:ext uri="{FF2B5EF4-FFF2-40B4-BE49-F238E27FC236}">
                <a16:creationId xmlns:a16="http://schemas.microsoft.com/office/drawing/2014/main" id="{C40F717E-38EB-486E-919A-B2861970AFA7}"/>
              </a:ext>
            </a:extLst>
          </p:cNvPr>
          <p:cNvPicPr>
            <a:picLocks noChangeAspect="1"/>
          </p:cNvPicPr>
          <p:nvPr/>
        </p:nvPicPr>
        <p:blipFill rotWithShape="1">
          <a:blip r:embed="rId2"/>
          <a:srcRect t="7573"/>
          <a:stretch/>
        </p:blipFill>
        <p:spPr>
          <a:xfrm>
            <a:off x="5288911" y="191575"/>
            <a:ext cx="5180057" cy="6010172"/>
          </a:xfrm>
          <a:prstGeom prst="rect">
            <a:avLst/>
          </a:prstGeom>
        </p:spPr>
      </p:pic>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48" y="0"/>
            <a:ext cx="4087304" cy="1077059"/>
          </a:xfrm>
          <a:prstGeom prst="rect">
            <a:avLst/>
          </a:prstGeom>
        </p:spPr>
      </p:pic>
      <p:sp>
        <p:nvSpPr>
          <p:cNvPr id="8" name="TextBox 7">
            <a:extLst>
              <a:ext uri="{FF2B5EF4-FFF2-40B4-BE49-F238E27FC236}">
                <a16:creationId xmlns:a16="http://schemas.microsoft.com/office/drawing/2014/main" id="{F2C8AC1A-8969-45D3-BE09-064F4917AF22}"/>
              </a:ext>
            </a:extLst>
          </p:cNvPr>
          <p:cNvSpPr txBox="1"/>
          <p:nvPr/>
        </p:nvSpPr>
        <p:spPr>
          <a:xfrm>
            <a:off x="1576873" y="6352143"/>
            <a:ext cx="9038253" cy="338554"/>
          </a:xfrm>
          <a:prstGeom prst="rect">
            <a:avLst/>
          </a:prstGeom>
          <a:noFill/>
        </p:spPr>
        <p:txBody>
          <a:bodyPr wrap="square" rtlCol="0">
            <a:spAutoFit/>
          </a:bodyPr>
          <a:lstStyle/>
          <a:p>
            <a:pPr algn="ctr"/>
            <a:r>
              <a:rPr lang="en-US" sz="1600" dirty="0">
                <a:hlinkClick r:id="rId5"/>
              </a:rPr>
              <a:t>https://www.healthit.gov/isa/sites/isa/files/2020-07/USCDI-Version-1-July-2020-Errata-Final.pdf</a:t>
            </a:r>
            <a:endParaRPr lang="en-US" sz="1600" dirty="0"/>
          </a:p>
        </p:txBody>
      </p:sp>
    </p:spTree>
    <p:extLst>
      <p:ext uri="{BB962C8B-B14F-4D97-AF65-F5344CB8AC3E}">
        <p14:creationId xmlns:p14="http://schemas.microsoft.com/office/powerpoint/2010/main" val="1981335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3DFA-4FFC-4A73-9796-ABDBE8FBCBA5}"/>
              </a:ext>
            </a:extLst>
          </p:cNvPr>
          <p:cNvSpPr>
            <a:spLocks noGrp="1"/>
          </p:cNvSpPr>
          <p:nvPr>
            <p:ph type="title"/>
          </p:nvPr>
        </p:nvSpPr>
        <p:spPr>
          <a:xfrm>
            <a:off x="474002" y="2823595"/>
            <a:ext cx="4814909" cy="746132"/>
          </a:xfrm>
        </p:spPr>
        <p:txBody>
          <a:bodyPr>
            <a:normAutofit fontScale="90000"/>
          </a:bodyPr>
          <a:lstStyle/>
          <a:p>
            <a:pPr algn="ctr"/>
            <a:r>
              <a:rPr lang="en-US" sz="3600" b="1" dirty="0">
                <a:solidFill>
                  <a:schemeClr val="tx2"/>
                </a:solidFill>
                <a:latin typeface="Calibri" panose="020F0502020204030204" pitchFamily="34" charset="0"/>
                <a:cs typeface="Calibri" panose="020F0502020204030204" pitchFamily="34" charset="0"/>
              </a:rPr>
              <a:t>USCDI v1 = US CORE 3.1.0?</a:t>
            </a:r>
          </a:p>
        </p:txBody>
      </p:sp>
      <p:pic>
        <p:nvPicPr>
          <p:cNvPr id="7" name="Content Placeholder 3">
            <a:extLst>
              <a:ext uri="{FF2B5EF4-FFF2-40B4-BE49-F238E27FC236}">
                <a16:creationId xmlns:a16="http://schemas.microsoft.com/office/drawing/2014/main" id="{C40F717E-38EB-486E-919A-B2861970AFA7}"/>
              </a:ext>
            </a:extLst>
          </p:cNvPr>
          <p:cNvPicPr>
            <a:picLocks noChangeAspect="1"/>
          </p:cNvPicPr>
          <p:nvPr/>
        </p:nvPicPr>
        <p:blipFill rotWithShape="1">
          <a:blip r:embed="rId2"/>
          <a:srcRect t="7573"/>
          <a:stretch/>
        </p:blipFill>
        <p:spPr>
          <a:xfrm>
            <a:off x="5288911" y="191575"/>
            <a:ext cx="5180057" cy="6010172"/>
          </a:xfrm>
          <a:prstGeom prst="rect">
            <a:avLst/>
          </a:prstGeom>
        </p:spPr>
      </p:pic>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48" y="0"/>
            <a:ext cx="4087304" cy="1077059"/>
          </a:xfrm>
          <a:prstGeom prst="rect">
            <a:avLst/>
          </a:prstGeom>
        </p:spPr>
      </p:pic>
      <p:sp>
        <p:nvSpPr>
          <p:cNvPr id="3" name="TextBox 2">
            <a:extLst>
              <a:ext uri="{FF2B5EF4-FFF2-40B4-BE49-F238E27FC236}">
                <a16:creationId xmlns:a16="http://schemas.microsoft.com/office/drawing/2014/main" id="{D27C1C29-6FEB-4DA9-9373-E82E99E37CAB}"/>
              </a:ext>
            </a:extLst>
          </p:cNvPr>
          <p:cNvSpPr txBox="1"/>
          <p:nvPr/>
        </p:nvSpPr>
        <p:spPr>
          <a:xfrm>
            <a:off x="1576873" y="6352143"/>
            <a:ext cx="9038253" cy="338554"/>
          </a:xfrm>
          <a:prstGeom prst="rect">
            <a:avLst/>
          </a:prstGeom>
          <a:noFill/>
        </p:spPr>
        <p:txBody>
          <a:bodyPr wrap="square" rtlCol="0">
            <a:spAutoFit/>
          </a:bodyPr>
          <a:lstStyle/>
          <a:p>
            <a:pPr algn="ctr"/>
            <a:r>
              <a:rPr lang="en-US" sz="1600" dirty="0">
                <a:hlinkClick r:id="rId5"/>
              </a:rPr>
              <a:t>https://www.healthit.gov/isa/sites/isa/files/2020-07/USCDI-Version-1-July-2020-Errata-Final.pdf</a:t>
            </a:r>
            <a:endParaRPr lang="en-US" sz="1600" dirty="0"/>
          </a:p>
        </p:txBody>
      </p:sp>
      <p:sp>
        <p:nvSpPr>
          <p:cNvPr id="6" name="Rectangle 5">
            <a:extLst>
              <a:ext uri="{FF2B5EF4-FFF2-40B4-BE49-F238E27FC236}">
                <a16:creationId xmlns:a16="http://schemas.microsoft.com/office/drawing/2014/main" id="{D8FCD245-8CEA-4A89-AE30-BDA1165076F4}"/>
              </a:ext>
            </a:extLst>
          </p:cNvPr>
          <p:cNvSpPr/>
          <p:nvPr/>
        </p:nvSpPr>
        <p:spPr>
          <a:xfrm>
            <a:off x="8907624" y="4733731"/>
            <a:ext cx="1472692" cy="634482"/>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19D9432F-78DA-42F3-9650-0526FA83B0C1}"/>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99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3DFA-4FFC-4A73-9796-ABDBE8FBCBA5}"/>
              </a:ext>
            </a:extLst>
          </p:cNvPr>
          <p:cNvSpPr>
            <a:spLocks noGrp="1"/>
          </p:cNvSpPr>
          <p:nvPr>
            <p:ph type="title"/>
          </p:nvPr>
        </p:nvSpPr>
        <p:spPr>
          <a:xfrm>
            <a:off x="838200" y="441965"/>
            <a:ext cx="10515600" cy="1325563"/>
          </a:xfrm>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US FHIR Core Errata Release</a:t>
            </a:r>
          </a:p>
        </p:txBody>
      </p:sp>
      <p:sp>
        <p:nvSpPr>
          <p:cNvPr id="3" name="Content Placeholder 2">
            <a:extLst>
              <a:ext uri="{FF2B5EF4-FFF2-40B4-BE49-F238E27FC236}">
                <a16:creationId xmlns:a16="http://schemas.microsoft.com/office/drawing/2014/main" id="{F8522EEB-9637-4BC1-9D1A-7933F173902C}"/>
              </a:ext>
            </a:extLst>
          </p:cNvPr>
          <p:cNvSpPr>
            <a:spLocks noGrp="1"/>
          </p:cNvSpPr>
          <p:nvPr>
            <p:ph idx="1"/>
          </p:nvPr>
        </p:nvSpPr>
        <p:spPr>
          <a:xfrm>
            <a:off x="838199" y="1902465"/>
            <a:ext cx="11128899" cy="4351338"/>
          </a:xfrm>
        </p:spPr>
        <p:txBody>
          <a:bodyPr>
            <a:normAutofit/>
          </a:bodyPr>
          <a:lstStyle/>
          <a:p>
            <a:pPr marL="0" indent="0">
              <a:lnSpc>
                <a:spcPct val="120000"/>
              </a:lnSpc>
              <a:buNone/>
            </a:pPr>
            <a:r>
              <a:rPr lang="en-US" b="1" dirty="0">
                <a:solidFill>
                  <a:schemeClr val="tx2"/>
                </a:solidFill>
                <a:latin typeface="Calibri" panose="020F0502020204030204" pitchFamily="34" charset="0"/>
                <a:cs typeface="Calibri" panose="020F0502020204030204" pitchFamily="34" charset="0"/>
              </a:rPr>
              <a:t>Key items</a:t>
            </a:r>
            <a:endParaRPr lang="en-US" b="1" u="sng" dirty="0">
              <a:solidFill>
                <a:srgbClr val="0065FF"/>
              </a:solidFill>
              <a:latin typeface="Calibri" panose="020F0502020204030204" pitchFamily="34" charset="0"/>
              <a:cs typeface="Calibri" panose="020F0502020204030204" pitchFamily="34" charset="0"/>
            </a:endParaRPr>
          </a:p>
          <a:p>
            <a:pPr marL="457200" lvl="1" indent="0">
              <a:lnSpc>
                <a:spcPct val="120000"/>
              </a:lnSpc>
              <a:buNone/>
            </a:pPr>
            <a:r>
              <a:rPr lang="en-US" u="sng" dirty="0">
                <a:solidFill>
                  <a:srgbClr val="0065FF"/>
                </a:solidFill>
                <a:hlinkClick r:id="rId3"/>
              </a:rPr>
              <a:t>Missing USCDI vs Head Occipital-frontal Circumference Percentile (Birth - 36 months)</a:t>
            </a:r>
            <a:endParaRPr lang="en-US" u="sng" dirty="0">
              <a:solidFill>
                <a:srgbClr val="0065FF"/>
              </a:solidFill>
            </a:endParaRPr>
          </a:p>
          <a:p>
            <a:pPr marL="457200" lvl="1" indent="0">
              <a:lnSpc>
                <a:spcPct val="120000"/>
              </a:lnSpc>
              <a:buNone/>
            </a:pPr>
            <a:r>
              <a:rPr lang="en-US" dirty="0" err="1">
                <a:hlinkClick r:id="rId4"/>
              </a:rPr>
              <a:t>MedicationRequest</a:t>
            </a:r>
            <a:r>
              <a:rPr lang="en-US" dirty="0">
                <a:hlinkClick r:id="rId4"/>
              </a:rPr>
              <a:t> can not be used for conveying "Patient-Reported medications"</a:t>
            </a:r>
            <a:endParaRPr lang="en-US" u="sng" dirty="0">
              <a:solidFill>
                <a:srgbClr val="0065FF"/>
              </a:solidFill>
            </a:endParaRPr>
          </a:p>
          <a:p>
            <a:pPr marL="457200" lvl="1" indent="0">
              <a:lnSpc>
                <a:spcPct val="120000"/>
              </a:lnSpc>
              <a:buNone/>
            </a:pPr>
            <a:r>
              <a:rPr lang="en-US" dirty="0">
                <a:hlinkClick r:id="rId5"/>
              </a:rPr>
              <a:t>Pediatric vitals should include referenced growth chart</a:t>
            </a:r>
            <a:endParaRPr lang="en-US" dirty="0"/>
          </a:p>
          <a:p>
            <a:pPr marL="457200" lvl="1" indent="0">
              <a:lnSpc>
                <a:spcPct val="120000"/>
              </a:lnSpc>
              <a:buNone/>
            </a:pPr>
            <a:r>
              <a:rPr lang="en-US" dirty="0">
                <a:solidFill>
                  <a:srgbClr val="0052CC"/>
                </a:solidFill>
                <a:hlinkClick r:id="rId6"/>
              </a:rPr>
              <a:t>US Core Procedure includes CDT in text, not Value Set</a:t>
            </a:r>
            <a:endParaRPr lang="en-US" dirty="0"/>
          </a:p>
          <a:p>
            <a:pPr marL="457200" lvl="1" indent="0">
              <a:lnSpc>
                <a:spcPct val="120000"/>
              </a:lnSpc>
              <a:buNone/>
            </a:pPr>
            <a:r>
              <a:rPr lang="en-US" dirty="0">
                <a:solidFill>
                  <a:srgbClr val="0052CC"/>
                </a:solidFill>
                <a:hlinkClick r:id="rId7"/>
              </a:rPr>
              <a:t>Fix ValueSet-us-core-procedure-icd10pcs</a:t>
            </a:r>
            <a:endParaRPr lang="en-US" dirty="0"/>
          </a:p>
          <a:p>
            <a:pPr marL="2286000" lvl="5" indent="0">
              <a:lnSpc>
                <a:spcPct val="120000"/>
              </a:lnSpc>
              <a:buNone/>
            </a:pPr>
            <a:br>
              <a:rPr lang="en-US" sz="1400" dirty="0"/>
            </a:br>
            <a:endParaRPr lang="en-US" sz="1400" dirty="0"/>
          </a:p>
          <a:p>
            <a:pPr marL="2286000" lvl="5" indent="0">
              <a:lnSpc>
                <a:spcPct val="120000"/>
              </a:lnSpc>
              <a:buNone/>
            </a:pPr>
            <a:r>
              <a:rPr lang="en-US" sz="2000" dirty="0"/>
              <a:t>…about 45 more trackers. See </a:t>
            </a:r>
            <a:r>
              <a:rPr lang="en-US" sz="2000" dirty="0">
                <a:hlinkClick r:id="rId8"/>
              </a:rPr>
              <a:t>HL7 JIRA filter</a:t>
            </a:r>
            <a:r>
              <a:rPr lang="en-US" sz="2000" dirty="0"/>
              <a:t> </a:t>
            </a:r>
          </a:p>
          <a:p>
            <a:pPr marL="0" indent="0">
              <a:buNone/>
            </a:pPr>
            <a:endParaRPr lang="en-US" sz="2200" dirty="0"/>
          </a:p>
        </p:txBody>
      </p:sp>
      <p:pic>
        <p:nvPicPr>
          <p:cNvPr id="8" name="Picture 2" descr="logo fhir">
            <a:extLst>
              <a:ext uri="{FF2B5EF4-FFF2-40B4-BE49-F238E27FC236}">
                <a16:creationId xmlns:a16="http://schemas.microsoft.com/office/drawing/2014/main" id="{95F285E1-7976-43F8-A762-5BA5082091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56570" y="94968"/>
            <a:ext cx="2880987" cy="6939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F34C4F-8575-4A90-9914-ED102D2C0292}"/>
              </a:ext>
            </a:extLst>
          </p:cNvPr>
          <p:cNvSpPr/>
          <p:nvPr/>
        </p:nvSpPr>
        <p:spPr>
          <a:xfrm rot="21075835">
            <a:off x="6694856" y="4567508"/>
            <a:ext cx="6516954" cy="954107"/>
          </a:xfrm>
          <a:prstGeom prst="rect">
            <a:avLst/>
          </a:prstGeom>
        </p:spPr>
        <p:txBody>
          <a:bodyPr wrap="square">
            <a:spAutoFit/>
          </a:bodyPr>
          <a:lstStyle/>
          <a:p>
            <a:pPr lvl="0" algn="ctr">
              <a:defRPr/>
            </a:pPr>
            <a:r>
              <a:rPr lang="en-US" sz="2800" b="1" dirty="0">
                <a:solidFill>
                  <a:srgbClr val="C00000"/>
                </a:solidFill>
              </a:rPr>
              <a:t>3.1.1 Errata Published </a:t>
            </a:r>
          </a:p>
          <a:p>
            <a:pPr lvl="0" algn="ctr">
              <a:defRPr/>
            </a:pPr>
            <a:r>
              <a:rPr lang="en-US" sz="2800" b="1" dirty="0">
                <a:solidFill>
                  <a:srgbClr val="C00000"/>
                </a:solidFill>
              </a:rPr>
              <a:t>August 28</a:t>
            </a:r>
            <a:endParaRPr lang="en-US" sz="2400" b="1" dirty="0">
              <a:solidFill>
                <a:srgbClr val="C00000"/>
              </a:solidFill>
            </a:endParaRPr>
          </a:p>
        </p:txBody>
      </p:sp>
      <p:sp>
        <p:nvSpPr>
          <p:cNvPr id="6" name="TextBox 5">
            <a:extLst>
              <a:ext uri="{FF2B5EF4-FFF2-40B4-BE49-F238E27FC236}">
                <a16:creationId xmlns:a16="http://schemas.microsoft.com/office/drawing/2014/main" id="{13A61256-461E-42DC-8A71-7F12DA1DE1A5}"/>
              </a:ext>
            </a:extLst>
          </p:cNvPr>
          <p:cNvSpPr txBox="1"/>
          <p:nvPr/>
        </p:nvSpPr>
        <p:spPr>
          <a:xfrm>
            <a:off x="1754798" y="5584563"/>
            <a:ext cx="426397" cy="369332"/>
          </a:xfrm>
          <a:prstGeom prst="rect">
            <a:avLst/>
          </a:prstGeom>
          <a:noFill/>
        </p:spPr>
        <p:txBody>
          <a:bodyPr wrap="square" rtlCol="0">
            <a:spAutoFit/>
          </a:bodyPr>
          <a:lstStyle/>
          <a:p>
            <a:r>
              <a:rPr lang="en-US" strike="sngStrike" dirty="0"/>
              <a:t>20</a:t>
            </a:r>
          </a:p>
        </p:txBody>
      </p:sp>
      <p:sp>
        <p:nvSpPr>
          <p:cNvPr id="10" name="TextBox 9">
            <a:extLst>
              <a:ext uri="{FF2B5EF4-FFF2-40B4-BE49-F238E27FC236}">
                <a16:creationId xmlns:a16="http://schemas.microsoft.com/office/drawing/2014/main" id="{098A3739-CC0D-4749-81BD-31E77F8EF6C9}"/>
              </a:ext>
            </a:extLst>
          </p:cNvPr>
          <p:cNvSpPr txBox="1"/>
          <p:nvPr/>
        </p:nvSpPr>
        <p:spPr>
          <a:xfrm>
            <a:off x="2245555" y="5598679"/>
            <a:ext cx="426397" cy="369332"/>
          </a:xfrm>
          <a:prstGeom prst="rect">
            <a:avLst/>
          </a:prstGeom>
          <a:noFill/>
        </p:spPr>
        <p:txBody>
          <a:bodyPr wrap="square" rtlCol="0">
            <a:spAutoFit/>
          </a:bodyPr>
          <a:lstStyle/>
          <a:p>
            <a:r>
              <a:rPr lang="en-US" strike="sngStrike" dirty="0"/>
              <a:t>30</a:t>
            </a:r>
          </a:p>
        </p:txBody>
      </p:sp>
      <p:sp>
        <p:nvSpPr>
          <p:cNvPr id="12" name="TextBox 11">
            <a:extLst>
              <a:ext uri="{FF2B5EF4-FFF2-40B4-BE49-F238E27FC236}">
                <a16:creationId xmlns:a16="http://schemas.microsoft.com/office/drawing/2014/main" id="{B31752D9-3E29-453F-8DB5-B82999C1EDB6}"/>
              </a:ext>
            </a:extLst>
          </p:cNvPr>
          <p:cNvSpPr txBox="1"/>
          <p:nvPr/>
        </p:nvSpPr>
        <p:spPr>
          <a:xfrm>
            <a:off x="2645201" y="5584563"/>
            <a:ext cx="426397" cy="369332"/>
          </a:xfrm>
          <a:prstGeom prst="rect">
            <a:avLst/>
          </a:prstGeom>
          <a:noFill/>
        </p:spPr>
        <p:txBody>
          <a:bodyPr wrap="square" rtlCol="0">
            <a:spAutoFit/>
          </a:bodyPr>
          <a:lstStyle/>
          <a:p>
            <a:r>
              <a:rPr lang="en-US" strike="sngStrike" dirty="0"/>
              <a:t>40</a:t>
            </a:r>
          </a:p>
        </p:txBody>
      </p:sp>
      <p:sp>
        <p:nvSpPr>
          <p:cNvPr id="11" name="Slide Number Placeholder 5">
            <a:extLst>
              <a:ext uri="{FF2B5EF4-FFF2-40B4-BE49-F238E27FC236}">
                <a16:creationId xmlns:a16="http://schemas.microsoft.com/office/drawing/2014/main" id="{34D99482-A680-4BB9-8CF2-2CF96CD1DCE3}"/>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212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a:t>
            </a:r>
          </a:p>
        </p:txBody>
      </p:sp>
      <p:sp>
        <p:nvSpPr>
          <p:cNvPr id="3" name="Text Placeholder 2"/>
          <p:cNvSpPr>
            <a:spLocks noGrp="1"/>
          </p:cNvSpPr>
          <p:nvPr>
            <p:ph type="body" sz="quarter" idx="10"/>
          </p:nvPr>
        </p:nvSpPr>
        <p:spPr>
          <a:xfrm>
            <a:off x="838199" y="1997236"/>
            <a:ext cx="6794242" cy="4225143"/>
          </a:xfrm>
        </p:spPr>
        <p:txBody>
          <a:bodyPr/>
          <a:lstStyle/>
          <a:p>
            <a:pPr marL="0" indent="0">
              <a:buNone/>
            </a:pPr>
            <a:r>
              <a:rPr lang="en-US" dirty="0"/>
              <a:t>Brett Marquard </a:t>
            </a:r>
          </a:p>
          <a:p>
            <a:pPr lvl="1"/>
            <a:r>
              <a:rPr lang="en-US" dirty="0">
                <a:latin typeface="Franklin Gothic Book" pitchFamily="34" charset="0"/>
                <a:ea typeface="ＭＳ Ｐゴシック" pitchFamily="34" charset="-128"/>
              </a:rPr>
              <a:t>Principal, </a:t>
            </a:r>
            <a:r>
              <a:rPr lang="en-US" dirty="0" err="1">
                <a:latin typeface="Franklin Gothic Book" pitchFamily="34" charset="0"/>
                <a:ea typeface="ＭＳ Ｐゴシック" pitchFamily="34" charset="-128"/>
              </a:rPr>
              <a:t>WaveOne</a:t>
            </a:r>
            <a:r>
              <a:rPr lang="en-US" dirty="0">
                <a:latin typeface="Franklin Gothic Book" pitchFamily="34" charset="0"/>
                <a:ea typeface="ＭＳ Ｐゴシック" pitchFamily="34" charset="-128"/>
              </a:rPr>
              <a:t> Associates</a:t>
            </a:r>
          </a:p>
          <a:p>
            <a:pPr lvl="1"/>
            <a:r>
              <a:rPr lang="en-US" dirty="0">
                <a:latin typeface="Franklin Gothic Book" pitchFamily="34" charset="0"/>
                <a:ea typeface="ＭＳ Ｐゴシック" pitchFamily="34" charset="-128"/>
              </a:rPr>
              <a:t>Extensive EHR experience</a:t>
            </a:r>
          </a:p>
          <a:p>
            <a:pPr lvl="1">
              <a:defRPr/>
            </a:pPr>
            <a:r>
              <a:rPr lang="en-US">
                <a:latin typeface="Franklin Gothic Book" pitchFamily="34" charset="0"/>
                <a:ea typeface="ＭＳ Ｐゴシック" pitchFamily="34" charset="-128"/>
              </a:rPr>
              <a:t>Primary </a:t>
            </a:r>
            <a:r>
              <a:rPr lang="en-US" dirty="0">
                <a:latin typeface="Franklin Gothic Book" pitchFamily="34" charset="0"/>
                <a:ea typeface="ＭＳ Ｐゴシック" pitchFamily="34" charset="-128"/>
              </a:rPr>
              <a:t>Editor, Argonaut Data Query IG / US FHIR Core IG</a:t>
            </a:r>
          </a:p>
          <a:p>
            <a:pPr lvl="1">
              <a:defRPr/>
            </a:pPr>
            <a:r>
              <a:rPr lang="en-US" dirty="0">
                <a:latin typeface="Franklin Gothic Book" pitchFamily="34" charset="0"/>
                <a:ea typeface="ＭＳ Ｐゴシック" pitchFamily="34" charset="-128"/>
              </a:rPr>
              <a:t>Argonaut Project Manager</a:t>
            </a:r>
          </a:p>
          <a:p>
            <a:pPr lvl="1"/>
            <a:r>
              <a:rPr lang="en-US" dirty="0">
                <a:latin typeface="Franklin Gothic Book" pitchFamily="34" charset="0"/>
                <a:ea typeface="ＭＳ Ｐゴシック" pitchFamily="34" charset="-128"/>
                <a:hlinkClick r:id="rId3"/>
              </a:rPr>
              <a:t>brett@waveoneassociates.com</a:t>
            </a:r>
            <a:r>
              <a:rPr lang="en-US" dirty="0">
                <a:latin typeface="Franklin Gothic Book" pitchFamily="34" charset="0"/>
                <a:ea typeface="ＭＳ Ｐゴシック" pitchFamily="34" charset="-128"/>
              </a:rPr>
              <a:t> </a:t>
            </a:r>
          </a:p>
        </p:txBody>
      </p:sp>
      <p:pic>
        <p:nvPicPr>
          <p:cNvPr id="6" name="Picture 5">
            <a:extLst>
              <a:ext uri="{FF2B5EF4-FFF2-40B4-BE49-F238E27FC236}">
                <a16:creationId xmlns:a16="http://schemas.microsoft.com/office/drawing/2014/main" id="{2C8ED71E-143E-4523-82EC-E050E83DED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1305" y="1540030"/>
            <a:ext cx="1917467" cy="2173493"/>
          </a:xfrm>
          <a:prstGeom prst="rect">
            <a:avLst/>
          </a:prstGeom>
          <a:ln w="38100" cap="sq">
            <a:solidFill>
              <a:schemeClr val="accent3">
                <a:lumMod val="9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4750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E024A3-4350-4580-8B51-A919D0F9FE61}"/>
              </a:ext>
            </a:extLst>
          </p:cNvPr>
          <p:cNvSpPr>
            <a:spLocks noGrp="1"/>
          </p:cNvSpPr>
          <p:nvPr>
            <p:ph idx="1"/>
          </p:nvPr>
        </p:nvSpPr>
        <p:spPr/>
        <p:txBody>
          <a:bodyPr>
            <a:normAutofit/>
          </a:bodyPr>
          <a:lstStyle/>
          <a:p>
            <a:pPr marL="0" indent="0">
              <a:buNone/>
            </a:pPr>
            <a:r>
              <a:rPr lang="en-US" sz="4400" b="1" dirty="0">
                <a:solidFill>
                  <a:schemeClr val="tx2"/>
                </a:solidFill>
                <a:latin typeface="Calibri" panose="020F0502020204030204" pitchFamily="34" charset="0"/>
                <a:cs typeface="Calibri" panose="020F0502020204030204" pitchFamily="34" charset="0"/>
              </a:rPr>
              <a:t>US CORE ≠ ONC USCDI</a:t>
            </a:r>
          </a:p>
          <a:p>
            <a:pPr marL="0" indent="0">
              <a:buNone/>
            </a:pPr>
            <a:r>
              <a:rPr lang="en-US" sz="4400" b="1" dirty="0">
                <a:solidFill>
                  <a:schemeClr val="tx2"/>
                </a:solidFill>
                <a:latin typeface="Calibri" panose="020F0502020204030204" pitchFamily="34" charset="0"/>
                <a:cs typeface="Calibri" panose="020F0502020204030204" pitchFamily="34" charset="0"/>
              </a:rPr>
              <a:t>US CORE &gt; ONC USCDI (HL7 new ballot)</a:t>
            </a:r>
          </a:p>
          <a:p>
            <a:pPr marL="0" indent="0">
              <a:buNone/>
            </a:pPr>
            <a:r>
              <a:rPr lang="en-US" sz="4400" b="1" dirty="0">
                <a:solidFill>
                  <a:schemeClr val="tx2"/>
                </a:solidFill>
                <a:latin typeface="Calibri" panose="020F0502020204030204" pitchFamily="34" charset="0"/>
                <a:cs typeface="Calibri" panose="020F0502020204030204" pitchFamily="34" charset="0"/>
              </a:rPr>
              <a:t>US CORE &lt; ONC USCDI (ONC new rule)</a:t>
            </a:r>
          </a:p>
          <a:p>
            <a:pPr marL="0" indent="0">
              <a:buNone/>
            </a:pPr>
            <a:endParaRPr lang="en-US" sz="4400" dirty="0"/>
          </a:p>
          <a:p>
            <a:pPr marL="0" indent="0">
              <a:buNone/>
            </a:pPr>
            <a:endParaRPr lang="en-US" sz="4400" dirty="0"/>
          </a:p>
        </p:txBody>
      </p:sp>
      <p:pic>
        <p:nvPicPr>
          <p:cNvPr id="4" name="Picture 3">
            <a:extLst>
              <a:ext uri="{FF2B5EF4-FFF2-40B4-BE49-F238E27FC236}">
                <a16:creationId xmlns:a16="http://schemas.microsoft.com/office/drawing/2014/main" id="{9B0B0BA0-93EE-488B-B8BF-A58A2BBCCC78}"/>
              </a:ext>
            </a:extLst>
          </p:cNvPr>
          <p:cNvPicPr>
            <a:picLocks noChangeAspect="1"/>
          </p:cNvPicPr>
          <p:nvPr/>
        </p:nvPicPr>
        <p:blipFill>
          <a:blip r:embed="rId2"/>
          <a:stretch>
            <a:fillRect/>
          </a:stretch>
        </p:blipFill>
        <p:spPr>
          <a:xfrm>
            <a:off x="3393753" y="3851295"/>
            <a:ext cx="3051434" cy="2877066"/>
          </a:xfrm>
          <a:prstGeom prst="rect">
            <a:avLst/>
          </a:prstGeom>
        </p:spPr>
      </p:pic>
      <p:sp>
        <p:nvSpPr>
          <p:cNvPr id="5" name="TextBox 4">
            <a:extLst>
              <a:ext uri="{FF2B5EF4-FFF2-40B4-BE49-F238E27FC236}">
                <a16:creationId xmlns:a16="http://schemas.microsoft.com/office/drawing/2014/main" id="{C9C677AA-24A9-4566-B8C9-BC22FE099E48}"/>
              </a:ext>
            </a:extLst>
          </p:cNvPr>
          <p:cNvSpPr txBox="1"/>
          <p:nvPr/>
        </p:nvSpPr>
        <p:spPr>
          <a:xfrm>
            <a:off x="6826928" y="5182374"/>
            <a:ext cx="4918229" cy="523220"/>
          </a:xfrm>
          <a:prstGeom prst="rect">
            <a:avLst/>
          </a:prstGeom>
          <a:noFill/>
        </p:spPr>
        <p:txBody>
          <a:bodyPr wrap="square" rtlCol="0">
            <a:spAutoFit/>
          </a:bodyPr>
          <a:lstStyle/>
          <a:p>
            <a:r>
              <a:rPr lang="en-US" sz="2800" b="1" dirty="0">
                <a:solidFill>
                  <a:schemeClr val="tx2"/>
                </a:solidFill>
                <a:latin typeface="Calibri" panose="020F0502020204030204" pitchFamily="34" charset="0"/>
                <a:cs typeface="Calibri" panose="020F0502020204030204" pitchFamily="34" charset="0"/>
              </a:rPr>
              <a:t>Continuous game of leapfrog!</a:t>
            </a:r>
          </a:p>
        </p:txBody>
      </p:sp>
      <p:pic>
        <p:nvPicPr>
          <p:cNvPr id="6" name="Picture 2" descr="logo fhir">
            <a:extLst>
              <a:ext uri="{FF2B5EF4-FFF2-40B4-BE49-F238E27FC236}">
                <a16:creationId xmlns:a16="http://schemas.microsoft.com/office/drawing/2014/main" id="{3022979E-184B-41F5-B589-1EDEBD079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832" y="59458"/>
            <a:ext cx="3501725" cy="84352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E66B5B0-ACC4-4546-B0F8-BA758652BB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48" y="0"/>
            <a:ext cx="4087304" cy="1077059"/>
          </a:xfrm>
          <a:prstGeom prst="rect">
            <a:avLst/>
          </a:prstGeom>
        </p:spPr>
      </p:pic>
      <p:sp>
        <p:nvSpPr>
          <p:cNvPr id="8" name="Slide Number Placeholder 5">
            <a:extLst>
              <a:ext uri="{FF2B5EF4-FFF2-40B4-BE49-F238E27FC236}">
                <a16:creationId xmlns:a16="http://schemas.microsoft.com/office/drawing/2014/main" id="{5C573BF6-F3BC-4E0A-A5E3-C003091EC095}"/>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A13D8-8BCC-486E-A3BB-FF689E5031E3}"/>
              </a:ext>
            </a:extLst>
          </p:cNvPr>
          <p:cNvSpPr>
            <a:spLocks noGrp="1"/>
          </p:cNvSpPr>
          <p:nvPr>
            <p:ph type="title"/>
          </p:nvPr>
        </p:nvSpPr>
        <p:spPr>
          <a:xfrm>
            <a:off x="671208" y="287304"/>
            <a:ext cx="6665068" cy="1325563"/>
          </a:xfrm>
        </p:spPr>
        <p:txBody>
          <a:bodyPr>
            <a:noAutofit/>
          </a:bodyPr>
          <a:lstStyle/>
          <a:p>
            <a:r>
              <a:rPr lang="en-US" sz="3600" b="0" i="0" dirty="0">
                <a:solidFill>
                  <a:srgbClr val="000000"/>
                </a:solidFill>
                <a:effectLst/>
                <a:latin typeface="Open Sans" panose="020B0606030504020204" pitchFamily="34" charset="0"/>
              </a:rPr>
              <a:t>Standards Version Advancement Process (SVAP)</a:t>
            </a:r>
            <a:endParaRPr lang="en-US" sz="3600" dirty="0"/>
          </a:p>
        </p:txBody>
      </p:sp>
      <p:pic>
        <p:nvPicPr>
          <p:cNvPr id="5" name="Graphic 4">
            <a:extLst>
              <a:ext uri="{FF2B5EF4-FFF2-40B4-BE49-F238E27FC236}">
                <a16:creationId xmlns:a16="http://schemas.microsoft.com/office/drawing/2014/main" id="{6B110CAB-4C35-4EE3-9ECF-891D88B42CB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8819" y="103658"/>
            <a:ext cx="4087304" cy="1077059"/>
          </a:xfrm>
          <a:prstGeom prst="rect">
            <a:avLst/>
          </a:prstGeom>
        </p:spPr>
      </p:pic>
      <p:pic>
        <p:nvPicPr>
          <p:cNvPr id="12" name="Picture 11">
            <a:extLst>
              <a:ext uri="{FF2B5EF4-FFF2-40B4-BE49-F238E27FC236}">
                <a16:creationId xmlns:a16="http://schemas.microsoft.com/office/drawing/2014/main" id="{1F495635-D6C5-44F3-B893-7D3A1388C6AA}"/>
              </a:ext>
            </a:extLst>
          </p:cNvPr>
          <p:cNvPicPr>
            <a:picLocks noChangeAspect="1"/>
          </p:cNvPicPr>
          <p:nvPr/>
        </p:nvPicPr>
        <p:blipFill>
          <a:blip r:embed="rId4"/>
          <a:stretch>
            <a:fillRect/>
          </a:stretch>
        </p:blipFill>
        <p:spPr>
          <a:xfrm>
            <a:off x="623346" y="1612867"/>
            <a:ext cx="10797702" cy="3698487"/>
          </a:xfrm>
          <a:prstGeom prst="rect">
            <a:avLst/>
          </a:prstGeom>
        </p:spPr>
      </p:pic>
      <p:sp>
        <p:nvSpPr>
          <p:cNvPr id="13" name="TextBox 12">
            <a:extLst>
              <a:ext uri="{FF2B5EF4-FFF2-40B4-BE49-F238E27FC236}">
                <a16:creationId xmlns:a16="http://schemas.microsoft.com/office/drawing/2014/main" id="{384B37F9-D6AB-4A6A-9B35-A8164C77D374}"/>
              </a:ext>
            </a:extLst>
          </p:cNvPr>
          <p:cNvSpPr txBox="1"/>
          <p:nvPr/>
        </p:nvSpPr>
        <p:spPr>
          <a:xfrm>
            <a:off x="2477311" y="6267585"/>
            <a:ext cx="7237378" cy="369332"/>
          </a:xfrm>
          <a:prstGeom prst="rect">
            <a:avLst/>
          </a:prstGeom>
          <a:noFill/>
        </p:spPr>
        <p:txBody>
          <a:bodyPr wrap="square" rtlCol="0">
            <a:spAutoFit/>
          </a:bodyPr>
          <a:lstStyle/>
          <a:p>
            <a:r>
              <a:rPr lang="en-US" dirty="0">
                <a:hlinkClick r:id="rId5"/>
              </a:rPr>
              <a:t>https://www.healthit.gov/isa/standards-version-advancement-process</a:t>
            </a:r>
            <a:endParaRPr lang="en-US" dirty="0"/>
          </a:p>
        </p:txBody>
      </p:sp>
      <p:sp>
        <p:nvSpPr>
          <p:cNvPr id="14" name="TextBox 13">
            <a:extLst>
              <a:ext uri="{FF2B5EF4-FFF2-40B4-BE49-F238E27FC236}">
                <a16:creationId xmlns:a16="http://schemas.microsoft.com/office/drawing/2014/main" id="{F9A02411-996A-4FA0-ABB1-4AE78CC7014F}"/>
              </a:ext>
            </a:extLst>
          </p:cNvPr>
          <p:cNvSpPr txBox="1"/>
          <p:nvPr/>
        </p:nvSpPr>
        <p:spPr>
          <a:xfrm>
            <a:off x="1819071" y="5309087"/>
            <a:ext cx="9192639" cy="923330"/>
          </a:xfrm>
          <a:prstGeom prst="rect">
            <a:avLst/>
          </a:prstGeom>
          <a:noFill/>
        </p:spPr>
        <p:txBody>
          <a:bodyPr wrap="square" rtlCol="0">
            <a:spAutoFit/>
          </a:bodyPr>
          <a:lstStyle/>
          <a:p>
            <a:r>
              <a:rPr lang="en-US" b="0" i="0" dirty="0">
                <a:solidFill>
                  <a:srgbClr val="000000"/>
                </a:solidFill>
                <a:effectLst/>
                <a:latin typeface="Open Sans" panose="020B0606030504020204" pitchFamily="34" charset="0"/>
              </a:rPr>
              <a:t>Using SVAP, certified health IT developers are permitted to voluntarily use a more advanced version of the standard(s) and implementation specification(s) approved by the National Coordinator</a:t>
            </a:r>
            <a:endParaRPr lang="en-US" dirty="0"/>
          </a:p>
        </p:txBody>
      </p:sp>
      <p:sp>
        <p:nvSpPr>
          <p:cNvPr id="7" name="Slide Number Placeholder 5">
            <a:extLst>
              <a:ext uri="{FF2B5EF4-FFF2-40B4-BE49-F238E27FC236}">
                <a16:creationId xmlns:a16="http://schemas.microsoft.com/office/drawing/2014/main" id="{F84E4DA3-CCEF-4804-940C-38D8B8DA2D20}"/>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00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905-10B5-4536-AD64-37DB5231C606}"/>
              </a:ext>
            </a:extLst>
          </p:cNvPr>
          <p:cNvSpPr>
            <a:spLocks noGrp="1"/>
          </p:cNvSpPr>
          <p:nvPr>
            <p:ph type="title"/>
          </p:nvPr>
        </p:nvSpPr>
        <p:spPr/>
        <p:txBody>
          <a:bodyPr/>
          <a:lstStyle/>
          <a:p>
            <a:r>
              <a:rPr lang="en-US" dirty="0"/>
              <a:t>USCDI ONDEC (ONC Data Element and Class) Submission System</a:t>
            </a:r>
          </a:p>
        </p:txBody>
      </p:sp>
      <p:pic>
        <p:nvPicPr>
          <p:cNvPr id="4" name="Picture 3">
            <a:extLst>
              <a:ext uri="{FF2B5EF4-FFF2-40B4-BE49-F238E27FC236}">
                <a16:creationId xmlns:a16="http://schemas.microsoft.com/office/drawing/2014/main" id="{05F739DF-F45C-4E7F-B084-DE9DC1295ECD}"/>
              </a:ext>
            </a:extLst>
          </p:cNvPr>
          <p:cNvPicPr>
            <a:picLocks noChangeAspect="1"/>
          </p:cNvPicPr>
          <p:nvPr/>
        </p:nvPicPr>
        <p:blipFill>
          <a:blip r:embed="rId2"/>
          <a:stretch>
            <a:fillRect/>
          </a:stretch>
        </p:blipFill>
        <p:spPr>
          <a:xfrm>
            <a:off x="419100" y="1807421"/>
            <a:ext cx="11353800" cy="4450047"/>
          </a:xfrm>
          <a:prstGeom prst="rect">
            <a:avLst/>
          </a:prstGeom>
        </p:spPr>
      </p:pic>
      <p:sp>
        <p:nvSpPr>
          <p:cNvPr id="5" name="TextBox 4">
            <a:extLst>
              <a:ext uri="{FF2B5EF4-FFF2-40B4-BE49-F238E27FC236}">
                <a16:creationId xmlns:a16="http://schemas.microsoft.com/office/drawing/2014/main" id="{BD911BAC-7C0C-4387-B3A1-F3B679F414EE}"/>
              </a:ext>
            </a:extLst>
          </p:cNvPr>
          <p:cNvSpPr txBox="1"/>
          <p:nvPr/>
        </p:nvSpPr>
        <p:spPr>
          <a:xfrm>
            <a:off x="4160195" y="6371618"/>
            <a:ext cx="3871609" cy="369332"/>
          </a:xfrm>
          <a:prstGeom prst="rect">
            <a:avLst/>
          </a:prstGeom>
          <a:noFill/>
        </p:spPr>
        <p:txBody>
          <a:bodyPr wrap="square" rtlCol="0">
            <a:spAutoFit/>
          </a:bodyPr>
          <a:lstStyle/>
          <a:p>
            <a:r>
              <a:rPr lang="en-US" dirty="0">
                <a:hlinkClick r:id="rId3"/>
              </a:rPr>
              <a:t>https://www.healthit.gov/isa/ONDEC</a:t>
            </a:r>
            <a:endParaRPr lang="en-US" dirty="0"/>
          </a:p>
        </p:txBody>
      </p:sp>
      <p:sp>
        <p:nvSpPr>
          <p:cNvPr id="6" name="Slide Number Placeholder 5">
            <a:extLst>
              <a:ext uri="{FF2B5EF4-FFF2-40B4-BE49-F238E27FC236}">
                <a16:creationId xmlns:a16="http://schemas.microsoft.com/office/drawing/2014/main" id="{8172EEED-AB30-4478-B298-BD4495BEA2E9}"/>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749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_Core_Growth_Path.jpg">
            <a:extLst>
              <a:ext uri="{FF2B5EF4-FFF2-40B4-BE49-F238E27FC236}">
                <a16:creationId xmlns:a16="http://schemas.microsoft.com/office/drawing/2014/main" id="{89FC6C59-16B2-4217-83B1-AF23E94B0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6" y="721311"/>
            <a:ext cx="10207259" cy="54864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81E7BF02-37CD-459C-926F-C9EB22282EF4}"/>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717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_Core_Growth_Path.jpg">
            <a:extLst>
              <a:ext uri="{FF2B5EF4-FFF2-40B4-BE49-F238E27FC236}">
                <a16:creationId xmlns:a16="http://schemas.microsoft.com/office/drawing/2014/main" id="{89FC6C59-16B2-4217-83B1-AF23E94B0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6" y="721721"/>
            <a:ext cx="10207259" cy="54864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67E28F-33EE-4A04-96C0-E2F59F20C8FC}"/>
              </a:ext>
            </a:extLst>
          </p:cNvPr>
          <p:cNvGrpSpPr/>
          <p:nvPr/>
        </p:nvGrpSpPr>
        <p:grpSpPr>
          <a:xfrm>
            <a:off x="7174387" y="4003987"/>
            <a:ext cx="4124778" cy="2104768"/>
            <a:chOff x="7174386" y="4138662"/>
            <a:chExt cx="4282608" cy="2104768"/>
          </a:xfrm>
        </p:grpSpPr>
        <p:pic>
          <p:nvPicPr>
            <p:cNvPr id="3" name="Picture 2">
              <a:extLst>
                <a:ext uri="{FF2B5EF4-FFF2-40B4-BE49-F238E27FC236}">
                  <a16:creationId xmlns:a16="http://schemas.microsoft.com/office/drawing/2014/main" id="{76895D67-2BE9-4FBE-B01F-F6228796E07C}"/>
                </a:ext>
              </a:extLst>
            </p:cNvPr>
            <p:cNvPicPr>
              <a:picLocks noChangeAspect="1"/>
            </p:cNvPicPr>
            <p:nvPr/>
          </p:nvPicPr>
          <p:blipFill rotWithShape="1">
            <a:blip r:embed="rId4">
              <a:extLst>
                <a:ext uri="{28A0092B-C50C-407E-A947-70E740481C1C}">
                  <a14:useLocalDpi xmlns:a14="http://schemas.microsoft.com/office/drawing/2010/main" val="0"/>
                </a:ext>
              </a:extLst>
            </a:blip>
            <a:srcRect r="7106"/>
            <a:stretch/>
          </p:blipFill>
          <p:spPr>
            <a:xfrm>
              <a:off x="9688322" y="4138662"/>
              <a:ext cx="1768672" cy="2104768"/>
            </a:xfrm>
            <a:prstGeom prst="rect">
              <a:avLst/>
            </a:prstGeom>
          </p:spPr>
        </p:pic>
        <p:sp>
          <p:nvSpPr>
            <p:cNvPr id="4" name="TextBox 3">
              <a:extLst>
                <a:ext uri="{FF2B5EF4-FFF2-40B4-BE49-F238E27FC236}">
                  <a16:creationId xmlns:a16="http://schemas.microsoft.com/office/drawing/2014/main" id="{3E5FDD42-7B0D-4B0D-BC18-6E10A69600BB}"/>
                </a:ext>
              </a:extLst>
            </p:cNvPr>
            <p:cNvSpPr txBox="1"/>
            <p:nvPr/>
          </p:nvSpPr>
          <p:spPr>
            <a:xfrm>
              <a:off x="7174386" y="5874098"/>
              <a:ext cx="2936033" cy="369332"/>
            </a:xfrm>
            <a:prstGeom prst="rect">
              <a:avLst/>
            </a:prstGeom>
            <a:noFill/>
          </p:spPr>
          <p:txBody>
            <a:bodyPr wrap="square" rtlCol="0">
              <a:spAutoFit/>
            </a:bodyPr>
            <a:lstStyle/>
            <a:p>
              <a:pPr algn="r"/>
              <a:r>
                <a:rPr lang="en-US" dirty="0"/>
                <a:t>…or just create a new --&gt;</a:t>
              </a:r>
            </a:p>
          </p:txBody>
        </p:sp>
      </p:grpSp>
      <p:grpSp>
        <p:nvGrpSpPr>
          <p:cNvPr id="6" name="Group 5">
            <a:extLst>
              <a:ext uri="{FF2B5EF4-FFF2-40B4-BE49-F238E27FC236}">
                <a16:creationId xmlns:a16="http://schemas.microsoft.com/office/drawing/2014/main" id="{4453FB61-392A-4869-87D6-1FFFCEE8FAEA}"/>
              </a:ext>
            </a:extLst>
          </p:cNvPr>
          <p:cNvGrpSpPr/>
          <p:nvPr/>
        </p:nvGrpSpPr>
        <p:grpSpPr>
          <a:xfrm>
            <a:off x="1091906" y="2717167"/>
            <a:ext cx="6232347" cy="3519094"/>
            <a:chOff x="1091906" y="2851842"/>
            <a:chExt cx="6232347" cy="3519094"/>
          </a:xfrm>
        </p:grpSpPr>
        <p:sp>
          <p:nvSpPr>
            <p:cNvPr id="2" name="Rectangle 1">
              <a:extLst>
                <a:ext uri="{FF2B5EF4-FFF2-40B4-BE49-F238E27FC236}">
                  <a16:creationId xmlns:a16="http://schemas.microsoft.com/office/drawing/2014/main" id="{9AC4BCFE-37C9-4CCB-A8A1-2D9414F46AC1}"/>
                </a:ext>
              </a:extLst>
            </p:cNvPr>
            <p:cNvSpPr/>
            <p:nvPr/>
          </p:nvSpPr>
          <p:spPr>
            <a:xfrm>
              <a:off x="1091906" y="2851842"/>
              <a:ext cx="6232347" cy="3490955"/>
            </a:xfrm>
            <a:prstGeom prst="rect">
              <a:avLst/>
            </a:prstGeom>
            <a:solidFill>
              <a:schemeClr val="accent2">
                <a:alpha val="8000"/>
              </a:schemeClr>
            </a:solidFill>
            <a:ln w="19050" cap="rnd">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TextBox 4">
              <a:extLst>
                <a:ext uri="{FF2B5EF4-FFF2-40B4-BE49-F238E27FC236}">
                  <a16:creationId xmlns:a16="http://schemas.microsoft.com/office/drawing/2014/main" id="{46BC7D44-FB98-4F9F-A723-B1A2403609EF}"/>
                </a:ext>
              </a:extLst>
            </p:cNvPr>
            <p:cNvSpPr txBox="1"/>
            <p:nvPr/>
          </p:nvSpPr>
          <p:spPr>
            <a:xfrm>
              <a:off x="1222218" y="6001604"/>
              <a:ext cx="3621386" cy="369332"/>
            </a:xfrm>
            <a:prstGeom prst="rect">
              <a:avLst/>
            </a:prstGeom>
            <a:noFill/>
            <a:ln w="19050">
              <a:noFill/>
            </a:ln>
          </p:spPr>
          <p:txBody>
            <a:bodyPr wrap="square" rtlCol="0">
              <a:spAutoFit/>
            </a:bodyPr>
            <a:lstStyle/>
            <a:p>
              <a:r>
                <a:rPr lang="en-US" dirty="0">
                  <a:latin typeface="Calibri" panose="020F0502020204030204" pitchFamily="34" charset="0"/>
                  <a:cs typeface="Calibri" panose="020F0502020204030204" pitchFamily="34" charset="0"/>
                </a:rPr>
                <a:t>Argonaut and other communities</a:t>
              </a:r>
            </a:p>
          </p:txBody>
        </p:sp>
      </p:grpSp>
    </p:spTree>
    <p:extLst>
      <p:ext uri="{BB962C8B-B14F-4D97-AF65-F5344CB8AC3E}">
        <p14:creationId xmlns:p14="http://schemas.microsoft.com/office/powerpoint/2010/main" val="178817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0329" y="3259110"/>
            <a:ext cx="114522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USCDI </a:t>
            </a:r>
          </a:p>
          <a:p>
            <a:pPr algn="ctr"/>
            <a:r>
              <a:rPr lang="en-US" sz="1400" dirty="0"/>
              <a:t>Draft v2</a:t>
            </a:r>
          </a:p>
        </p:txBody>
      </p:sp>
      <p:sp>
        <p:nvSpPr>
          <p:cNvPr id="5" name="TextBox 4"/>
          <p:cNvSpPr txBox="1"/>
          <p:nvPr/>
        </p:nvSpPr>
        <p:spPr>
          <a:xfrm>
            <a:off x="656950" y="3278630"/>
            <a:ext cx="652743" cy="369332"/>
          </a:xfrm>
          <a:prstGeom prst="rect">
            <a:avLst/>
          </a:prstGeom>
          <a:noFill/>
        </p:spPr>
        <p:txBody>
          <a:bodyPr wrap="none" rtlCol="0">
            <a:spAutoFit/>
          </a:bodyPr>
          <a:lstStyle/>
          <a:p>
            <a:r>
              <a:rPr lang="en-US" dirty="0"/>
              <a:t>2021</a:t>
            </a:r>
          </a:p>
        </p:txBody>
      </p:sp>
      <p:sp>
        <p:nvSpPr>
          <p:cNvPr id="6" name="TextBox 5"/>
          <p:cNvSpPr txBox="1"/>
          <p:nvPr/>
        </p:nvSpPr>
        <p:spPr>
          <a:xfrm>
            <a:off x="656949" y="5139838"/>
            <a:ext cx="652743" cy="369332"/>
          </a:xfrm>
          <a:prstGeom prst="rect">
            <a:avLst/>
          </a:prstGeom>
          <a:noFill/>
        </p:spPr>
        <p:txBody>
          <a:bodyPr wrap="none" rtlCol="0">
            <a:spAutoFit/>
          </a:bodyPr>
          <a:lstStyle/>
          <a:p>
            <a:r>
              <a:rPr lang="en-US" dirty="0"/>
              <a:t>2022</a:t>
            </a:r>
          </a:p>
        </p:txBody>
      </p:sp>
      <p:sp>
        <p:nvSpPr>
          <p:cNvPr id="13" name="Rectangle 12"/>
          <p:cNvSpPr/>
          <p:nvPr/>
        </p:nvSpPr>
        <p:spPr>
          <a:xfrm>
            <a:off x="6221767" y="3259109"/>
            <a:ext cx="114522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USCDI </a:t>
            </a:r>
          </a:p>
          <a:p>
            <a:pPr algn="ctr"/>
            <a:r>
              <a:rPr lang="en-US" sz="1400" dirty="0"/>
              <a:t>Final v2</a:t>
            </a:r>
          </a:p>
        </p:txBody>
      </p:sp>
      <p:sp>
        <p:nvSpPr>
          <p:cNvPr id="14" name="Rectangle 13"/>
          <p:cNvSpPr/>
          <p:nvPr/>
        </p:nvSpPr>
        <p:spPr>
          <a:xfrm>
            <a:off x="10832091" y="3239589"/>
            <a:ext cx="1145220" cy="427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SVAP USCDI Final v2</a:t>
            </a:r>
          </a:p>
        </p:txBody>
      </p:sp>
      <p:sp>
        <p:nvSpPr>
          <p:cNvPr id="23" name="Rectangle 22"/>
          <p:cNvSpPr/>
          <p:nvPr/>
        </p:nvSpPr>
        <p:spPr>
          <a:xfrm>
            <a:off x="10832091" y="5718858"/>
            <a:ext cx="1145220" cy="40837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solidFill>
                  <a:schemeClr val="dk1"/>
                </a:solidFill>
              </a:rPr>
              <a:t>SVAP US Core U*F2 Publish</a:t>
            </a:r>
          </a:p>
        </p:txBody>
      </p:sp>
      <p:sp>
        <p:nvSpPr>
          <p:cNvPr id="2" name="TextBox 1"/>
          <p:cNvSpPr txBox="1"/>
          <p:nvPr/>
        </p:nvSpPr>
        <p:spPr>
          <a:xfrm>
            <a:off x="415327" y="73940"/>
            <a:ext cx="1135453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US FHIR Core ballot January 2021 will reconcile any issues logged in 2020</a:t>
            </a:r>
          </a:p>
          <a:p>
            <a:pPr marL="285750" indent="-285750">
              <a:buFont typeface="Arial" panose="020B0604020202020204" pitchFamily="34" charset="0"/>
              <a:buChar char="•"/>
            </a:pPr>
            <a:r>
              <a:rPr lang="en-US" sz="2400" dirty="0"/>
              <a:t>US FHIR Core will ballot every January with new USCDI elements starting in 2022</a:t>
            </a:r>
          </a:p>
          <a:p>
            <a:pPr marL="285750" indent="-285750">
              <a:buFont typeface="Arial" panose="020B0604020202020204" pitchFamily="34" charset="0"/>
              <a:buChar char="•"/>
            </a:pPr>
            <a:r>
              <a:rPr lang="en-US" sz="2400" dirty="0"/>
              <a:t>This ballot will reflect HL7 update requests (JIRA) and response to USCDI v+1</a:t>
            </a:r>
          </a:p>
          <a:p>
            <a:pPr marL="285750" indent="-285750">
              <a:buFont typeface="Arial" panose="020B0604020202020204" pitchFamily="34" charset="0"/>
              <a:buChar char="•"/>
            </a:pPr>
            <a:r>
              <a:rPr lang="en-US" sz="2400" dirty="0"/>
              <a:t>Connect-a-thons/pilot testing precede US FHIR Core Update Ballot</a:t>
            </a:r>
          </a:p>
        </p:txBody>
      </p:sp>
      <p:sp>
        <p:nvSpPr>
          <p:cNvPr id="47" name="Rectangle 46"/>
          <p:cNvSpPr/>
          <p:nvPr/>
        </p:nvSpPr>
        <p:spPr>
          <a:xfrm>
            <a:off x="1500329" y="5206208"/>
            <a:ext cx="114522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USCDI </a:t>
            </a:r>
          </a:p>
          <a:p>
            <a:pPr algn="ctr"/>
            <a:r>
              <a:rPr lang="en-US" sz="1400" dirty="0"/>
              <a:t>Draft v3</a:t>
            </a:r>
          </a:p>
        </p:txBody>
      </p:sp>
      <p:sp>
        <p:nvSpPr>
          <p:cNvPr id="48" name="Rectangle 47"/>
          <p:cNvSpPr/>
          <p:nvPr/>
        </p:nvSpPr>
        <p:spPr>
          <a:xfrm>
            <a:off x="6221767" y="5206207"/>
            <a:ext cx="114522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USCDI </a:t>
            </a:r>
          </a:p>
          <a:p>
            <a:pPr algn="ctr"/>
            <a:r>
              <a:rPr lang="en-US" sz="1400" dirty="0"/>
              <a:t>Final v3</a:t>
            </a:r>
          </a:p>
        </p:txBody>
      </p:sp>
      <p:sp>
        <p:nvSpPr>
          <p:cNvPr id="49" name="Rectangle 48"/>
          <p:cNvSpPr/>
          <p:nvPr/>
        </p:nvSpPr>
        <p:spPr>
          <a:xfrm>
            <a:off x="10832091" y="5186687"/>
            <a:ext cx="1145220" cy="427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SVAP USCDI Final v3</a:t>
            </a:r>
          </a:p>
        </p:txBody>
      </p:sp>
      <p:sp>
        <p:nvSpPr>
          <p:cNvPr id="24" name="Rounded Rectangle 23"/>
          <p:cNvSpPr/>
          <p:nvPr/>
        </p:nvSpPr>
        <p:spPr>
          <a:xfrm>
            <a:off x="4314548" y="4295505"/>
            <a:ext cx="7662763" cy="597452"/>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ysClr val="windowText" lastClr="000000"/>
                </a:solidFill>
              </a:rPr>
              <a:t>Industry testing/piloting prior to and feeding into US FHIR Core Updates Ballot – </a:t>
            </a:r>
            <a:r>
              <a:rPr lang="en-US" sz="1400" b="1" dirty="0">
                <a:solidFill>
                  <a:sysClr val="windowText" lastClr="000000"/>
                </a:solidFill>
              </a:rPr>
              <a:t>Not Limited to USCDI</a:t>
            </a:r>
          </a:p>
          <a:p>
            <a:pPr algn="ctr"/>
            <a:r>
              <a:rPr lang="en-US" sz="1400" dirty="0">
                <a:solidFill>
                  <a:sysClr val="windowText" lastClr="000000"/>
                </a:solidFill>
              </a:rPr>
              <a:t>(Continuous build updated)</a:t>
            </a:r>
          </a:p>
        </p:txBody>
      </p:sp>
      <p:cxnSp>
        <p:nvCxnSpPr>
          <p:cNvPr id="26" name="Straight Connector 25"/>
          <p:cNvCxnSpPr/>
          <p:nvPr/>
        </p:nvCxnSpPr>
        <p:spPr>
          <a:xfrm>
            <a:off x="337350" y="5055660"/>
            <a:ext cx="1161288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7" name="Left-Right Arrow 26"/>
          <p:cNvSpPr/>
          <p:nvPr/>
        </p:nvSpPr>
        <p:spPr>
          <a:xfrm>
            <a:off x="2754553" y="3335910"/>
            <a:ext cx="1194278" cy="2547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Comment Period</a:t>
            </a:r>
          </a:p>
        </p:txBody>
      </p:sp>
      <p:sp>
        <p:nvSpPr>
          <p:cNvPr id="52" name="Left-Right Arrow 51"/>
          <p:cNvSpPr/>
          <p:nvPr/>
        </p:nvSpPr>
        <p:spPr>
          <a:xfrm>
            <a:off x="2754553" y="5256504"/>
            <a:ext cx="1194278" cy="2547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Comment Period</a:t>
            </a:r>
          </a:p>
        </p:txBody>
      </p:sp>
      <p:cxnSp>
        <p:nvCxnSpPr>
          <p:cNvPr id="25" name="Straight Connector 24">
            <a:extLst>
              <a:ext uri="{FF2B5EF4-FFF2-40B4-BE49-F238E27FC236}">
                <a16:creationId xmlns:a16="http://schemas.microsoft.com/office/drawing/2014/main" id="{DAC263DC-C0F7-4ED8-BAB4-2DBAD4AE5354}"/>
              </a:ext>
            </a:extLst>
          </p:cNvPr>
          <p:cNvCxnSpPr/>
          <p:nvPr/>
        </p:nvCxnSpPr>
        <p:spPr>
          <a:xfrm>
            <a:off x="415327" y="3164007"/>
            <a:ext cx="1161288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16150AA-81A0-4672-AF82-0F7E43C592C9}"/>
              </a:ext>
            </a:extLst>
          </p:cNvPr>
          <p:cNvSpPr txBox="1"/>
          <p:nvPr/>
        </p:nvSpPr>
        <p:spPr>
          <a:xfrm>
            <a:off x="629869" y="2156471"/>
            <a:ext cx="652743" cy="369332"/>
          </a:xfrm>
          <a:prstGeom prst="rect">
            <a:avLst/>
          </a:prstGeom>
          <a:noFill/>
        </p:spPr>
        <p:txBody>
          <a:bodyPr wrap="none" rtlCol="0">
            <a:spAutoFit/>
          </a:bodyPr>
          <a:lstStyle/>
          <a:p>
            <a:r>
              <a:rPr lang="en-US" dirty="0"/>
              <a:t>2020</a:t>
            </a:r>
          </a:p>
        </p:txBody>
      </p:sp>
      <p:sp>
        <p:nvSpPr>
          <p:cNvPr id="15" name="TextBox 14">
            <a:extLst>
              <a:ext uri="{FF2B5EF4-FFF2-40B4-BE49-F238E27FC236}">
                <a16:creationId xmlns:a16="http://schemas.microsoft.com/office/drawing/2014/main" id="{AD8AA5A8-B893-4A0E-B24C-D2AF80C3D965}"/>
              </a:ext>
            </a:extLst>
          </p:cNvPr>
          <p:cNvSpPr txBox="1"/>
          <p:nvPr/>
        </p:nvSpPr>
        <p:spPr>
          <a:xfrm>
            <a:off x="1719486" y="1607535"/>
            <a:ext cx="490840" cy="369332"/>
          </a:xfrm>
          <a:prstGeom prst="rect">
            <a:avLst/>
          </a:prstGeom>
          <a:noFill/>
        </p:spPr>
        <p:txBody>
          <a:bodyPr wrap="none" rtlCol="0">
            <a:spAutoFit/>
          </a:bodyPr>
          <a:lstStyle/>
          <a:p>
            <a:r>
              <a:rPr lang="en-US" dirty="0"/>
              <a:t>Jan</a:t>
            </a:r>
          </a:p>
        </p:txBody>
      </p:sp>
      <p:sp>
        <p:nvSpPr>
          <p:cNvPr id="16" name="TextBox 15">
            <a:extLst>
              <a:ext uri="{FF2B5EF4-FFF2-40B4-BE49-F238E27FC236}">
                <a16:creationId xmlns:a16="http://schemas.microsoft.com/office/drawing/2014/main" id="{E6A95DA3-F08A-42BE-AFF5-EE794BFA38BD}"/>
              </a:ext>
            </a:extLst>
          </p:cNvPr>
          <p:cNvSpPr txBox="1"/>
          <p:nvPr/>
        </p:nvSpPr>
        <p:spPr>
          <a:xfrm>
            <a:off x="4668355" y="1607535"/>
            <a:ext cx="592342" cy="369332"/>
          </a:xfrm>
          <a:prstGeom prst="rect">
            <a:avLst/>
          </a:prstGeom>
          <a:noFill/>
        </p:spPr>
        <p:txBody>
          <a:bodyPr wrap="none" rtlCol="0">
            <a:spAutoFit/>
          </a:bodyPr>
          <a:lstStyle/>
          <a:p>
            <a:r>
              <a:rPr lang="en-US" dirty="0"/>
              <a:t>May</a:t>
            </a:r>
          </a:p>
        </p:txBody>
      </p:sp>
      <p:sp>
        <p:nvSpPr>
          <p:cNvPr id="17" name="TextBox 16">
            <a:extLst>
              <a:ext uri="{FF2B5EF4-FFF2-40B4-BE49-F238E27FC236}">
                <a16:creationId xmlns:a16="http://schemas.microsoft.com/office/drawing/2014/main" id="{B36EAAE6-0B25-4F26-BE61-90F0DD65497D}"/>
              </a:ext>
            </a:extLst>
          </p:cNvPr>
          <p:cNvSpPr txBox="1"/>
          <p:nvPr/>
        </p:nvSpPr>
        <p:spPr>
          <a:xfrm>
            <a:off x="6498633" y="1607535"/>
            <a:ext cx="537327" cy="369332"/>
          </a:xfrm>
          <a:prstGeom prst="rect">
            <a:avLst/>
          </a:prstGeom>
          <a:noFill/>
        </p:spPr>
        <p:txBody>
          <a:bodyPr wrap="none" rtlCol="0">
            <a:spAutoFit/>
          </a:bodyPr>
          <a:lstStyle/>
          <a:p>
            <a:r>
              <a:rPr lang="en-US" dirty="0"/>
              <a:t>July</a:t>
            </a:r>
          </a:p>
        </p:txBody>
      </p:sp>
      <p:sp>
        <p:nvSpPr>
          <p:cNvPr id="18" name="TextBox 17">
            <a:extLst>
              <a:ext uri="{FF2B5EF4-FFF2-40B4-BE49-F238E27FC236}">
                <a16:creationId xmlns:a16="http://schemas.microsoft.com/office/drawing/2014/main" id="{47F8F405-ECCD-4AA5-80AA-2F2DC1B6ECC3}"/>
              </a:ext>
            </a:extLst>
          </p:cNvPr>
          <p:cNvSpPr txBox="1"/>
          <p:nvPr/>
        </p:nvSpPr>
        <p:spPr>
          <a:xfrm>
            <a:off x="8850944" y="1607535"/>
            <a:ext cx="603627" cy="369332"/>
          </a:xfrm>
          <a:prstGeom prst="rect">
            <a:avLst/>
          </a:prstGeom>
          <a:noFill/>
        </p:spPr>
        <p:txBody>
          <a:bodyPr wrap="none" rtlCol="0">
            <a:spAutoFit/>
          </a:bodyPr>
          <a:lstStyle/>
          <a:p>
            <a:r>
              <a:rPr lang="en-US" dirty="0"/>
              <a:t>Sept</a:t>
            </a:r>
          </a:p>
        </p:txBody>
      </p:sp>
      <p:sp>
        <p:nvSpPr>
          <p:cNvPr id="19" name="TextBox 18">
            <a:extLst>
              <a:ext uri="{FF2B5EF4-FFF2-40B4-BE49-F238E27FC236}">
                <a16:creationId xmlns:a16="http://schemas.microsoft.com/office/drawing/2014/main" id="{1F1341BD-958A-465F-BD6D-C397181C9AC3}"/>
              </a:ext>
            </a:extLst>
          </p:cNvPr>
          <p:cNvSpPr txBox="1"/>
          <p:nvPr/>
        </p:nvSpPr>
        <p:spPr>
          <a:xfrm>
            <a:off x="11107354" y="1607535"/>
            <a:ext cx="540533" cy="369332"/>
          </a:xfrm>
          <a:prstGeom prst="rect">
            <a:avLst/>
          </a:prstGeom>
          <a:noFill/>
        </p:spPr>
        <p:txBody>
          <a:bodyPr wrap="none" rtlCol="0">
            <a:spAutoFit/>
          </a:bodyPr>
          <a:lstStyle/>
          <a:p>
            <a:r>
              <a:rPr lang="en-US" dirty="0"/>
              <a:t>Dec</a:t>
            </a:r>
          </a:p>
        </p:txBody>
      </p:sp>
      <p:sp>
        <p:nvSpPr>
          <p:cNvPr id="20" name="Rectangle 19">
            <a:extLst>
              <a:ext uri="{FF2B5EF4-FFF2-40B4-BE49-F238E27FC236}">
                <a16:creationId xmlns:a16="http://schemas.microsoft.com/office/drawing/2014/main" id="{B29753A1-9212-49A3-AE1C-AB9C4C8BF47E}"/>
              </a:ext>
            </a:extLst>
          </p:cNvPr>
          <p:cNvSpPr/>
          <p:nvPr/>
        </p:nvSpPr>
        <p:spPr>
          <a:xfrm>
            <a:off x="6194686" y="2136950"/>
            <a:ext cx="114522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USCDI </a:t>
            </a:r>
          </a:p>
          <a:p>
            <a:pPr algn="ctr"/>
            <a:r>
              <a:rPr lang="en-US" sz="1400" dirty="0"/>
              <a:t>Final v1</a:t>
            </a:r>
          </a:p>
        </p:txBody>
      </p:sp>
      <p:sp>
        <p:nvSpPr>
          <p:cNvPr id="22" name="Rounded Rectangle 23">
            <a:extLst>
              <a:ext uri="{FF2B5EF4-FFF2-40B4-BE49-F238E27FC236}">
                <a16:creationId xmlns:a16="http://schemas.microsoft.com/office/drawing/2014/main" id="{AE24CFA4-12E7-4F82-A04E-078AE058267A}"/>
              </a:ext>
            </a:extLst>
          </p:cNvPr>
          <p:cNvSpPr/>
          <p:nvPr/>
        </p:nvSpPr>
        <p:spPr>
          <a:xfrm>
            <a:off x="6194686" y="2643556"/>
            <a:ext cx="5833521" cy="301261"/>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ysClr val="windowText" lastClr="000000"/>
                </a:solidFill>
              </a:rPr>
              <a:t>Industry testing/piloting prior to and feeding into US FHIR Core Ballot</a:t>
            </a:r>
          </a:p>
        </p:txBody>
      </p:sp>
      <p:sp>
        <p:nvSpPr>
          <p:cNvPr id="69" name="Rectangle 68">
            <a:extLst>
              <a:ext uri="{FF2B5EF4-FFF2-40B4-BE49-F238E27FC236}">
                <a16:creationId xmlns:a16="http://schemas.microsoft.com/office/drawing/2014/main" id="{C8B2E367-B5D2-4B0E-81F0-CFDB6FB5F5C7}"/>
              </a:ext>
            </a:extLst>
          </p:cNvPr>
          <p:cNvSpPr/>
          <p:nvPr/>
        </p:nvSpPr>
        <p:spPr>
          <a:xfrm>
            <a:off x="7484151" y="2143099"/>
            <a:ext cx="1360371" cy="40837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t>US FHIR Core 3.1.1 Published</a:t>
            </a:r>
          </a:p>
        </p:txBody>
      </p:sp>
      <p:sp>
        <p:nvSpPr>
          <p:cNvPr id="71" name="Rectangle 70">
            <a:extLst>
              <a:ext uri="{FF2B5EF4-FFF2-40B4-BE49-F238E27FC236}">
                <a16:creationId xmlns:a16="http://schemas.microsoft.com/office/drawing/2014/main" id="{81092902-9A6D-4714-8063-3C5831A4EAF2}"/>
              </a:ext>
            </a:extLst>
          </p:cNvPr>
          <p:cNvSpPr/>
          <p:nvPr/>
        </p:nvSpPr>
        <p:spPr>
          <a:xfrm>
            <a:off x="1500329" y="3840883"/>
            <a:ext cx="1145220" cy="40837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t>US FHIR Core Ballot</a:t>
            </a:r>
          </a:p>
        </p:txBody>
      </p:sp>
      <p:sp>
        <p:nvSpPr>
          <p:cNvPr id="9" name="Rectangle 8">
            <a:extLst>
              <a:ext uri="{FF2B5EF4-FFF2-40B4-BE49-F238E27FC236}">
                <a16:creationId xmlns:a16="http://schemas.microsoft.com/office/drawing/2014/main" id="{92B6A6A1-AD81-47C5-8C3F-E0634B8494F2}"/>
              </a:ext>
            </a:extLst>
          </p:cNvPr>
          <p:cNvSpPr/>
          <p:nvPr/>
        </p:nvSpPr>
        <p:spPr>
          <a:xfrm>
            <a:off x="10832091" y="3747357"/>
            <a:ext cx="1145220" cy="40837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solidFill>
                  <a:schemeClr val="dk1"/>
                </a:solidFill>
              </a:rPr>
              <a:t>SVAP US Core </a:t>
            </a:r>
            <a:endParaRPr lang="en-US" sz="1300" dirty="0"/>
          </a:p>
          <a:p>
            <a:pPr algn="ctr"/>
            <a:r>
              <a:rPr lang="en-US" sz="1300" dirty="0">
                <a:solidFill>
                  <a:schemeClr val="dk1"/>
                </a:solidFill>
              </a:rPr>
              <a:t>Jan 2021 Pub</a:t>
            </a:r>
          </a:p>
        </p:txBody>
      </p:sp>
      <p:sp>
        <p:nvSpPr>
          <p:cNvPr id="3" name="Left-Right Arrow 26">
            <a:extLst>
              <a:ext uri="{FF2B5EF4-FFF2-40B4-BE49-F238E27FC236}">
                <a16:creationId xmlns:a16="http://schemas.microsoft.com/office/drawing/2014/main" id="{6A432C5C-3F70-4F30-83A4-99377B7ED6BD}"/>
              </a:ext>
            </a:extLst>
          </p:cNvPr>
          <p:cNvSpPr/>
          <p:nvPr/>
        </p:nvSpPr>
        <p:spPr>
          <a:xfrm>
            <a:off x="2785513" y="3946193"/>
            <a:ext cx="1194278" cy="240846"/>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Ballot Resolution</a:t>
            </a:r>
          </a:p>
        </p:txBody>
      </p:sp>
      <p:sp>
        <p:nvSpPr>
          <p:cNvPr id="8" name="Star: 5 Points 7">
            <a:extLst>
              <a:ext uri="{FF2B5EF4-FFF2-40B4-BE49-F238E27FC236}">
                <a16:creationId xmlns:a16="http://schemas.microsoft.com/office/drawing/2014/main" id="{8688EB91-B044-4830-9B8F-938D37FD96D0}"/>
              </a:ext>
            </a:extLst>
          </p:cNvPr>
          <p:cNvSpPr/>
          <p:nvPr/>
        </p:nvSpPr>
        <p:spPr>
          <a:xfrm>
            <a:off x="4036780" y="3933961"/>
            <a:ext cx="245688" cy="241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26">
            <a:extLst>
              <a:ext uri="{FF2B5EF4-FFF2-40B4-BE49-F238E27FC236}">
                <a16:creationId xmlns:a16="http://schemas.microsoft.com/office/drawing/2014/main" id="{8C24872D-9959-4566-A27E-1333ADF97E00}"/>
              </a:ext>
            </a:extLst>
          </p:cNvPr>
          <p:cNvSpPr/>
          <p:nvPr/>
        </p:nvSpPr>
        <p:spPr>
          <a:xfrm>
            <a:off x="4057835" y="3349046"/>
            <a:ext cx="2052818" cy="2547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Review and Response</a:t>
            </a:r>
          </a:p>
        </p:txBody>
      </p:sp>
      <p:sp>
        <p:nvSpPr>
          <p:cNvPr id="38" name="TextBox 37">
            <a:extLst>
              <a:ext uri="{FF2B5EF4-FFF2-40B4-BE49-F238E27FC236}">
                <a16:creationId xmlns:a16="http://schemas.microsoft.com/office/drawing/2014/main" id="{AE4BFD91-9163-4DEC-9FFC-B101D992A42E}"/>
              </a:ext>
            </a:extLst>
          </p:cNvPr>
          <p:cNvSpPr txBox="1"/>
          <p:nvPr/>
        </p:nvSpPr>
        <p:spPr>
          <a:xfrm>
            <a:off x="3534633" y="3750276"/>
            <a:ext cx="1726064" cy="261610"/>
          </a:xfrm>
          <a:prstGeom prst="rect">
            <a:avLst/>
          </a:prstGeom>
          <a:noFill/>
        </p:spPr>
        <p:txBody>
          <a:bodyPr wrap="square">
            <a:spAutoFit/>
          </a:bodyPr>
          <a:lstStyle/>
          <a:p>
            <a:pPr algn="ctr"/>
            <a:r>
              <a:rPr lang="en-US" sz="1100" b="1" dirty="0"/>
              <a:t>Publication!</a:t>
            </a:r>
          </a:p>
        </p:txBody>
      </p:sp>
      <p:sp>
        <p:nvSpPr>
          <p:cNvPr id="21" name="Rectangle 20">
            <a:extLst>
              <a:ext uri="{FF2B5EF4-FFF2-40B4-BE49-F238E27FC236}">
                <a16:creationId xmlns:a16="http://schemas.microsoft.com/office/drawing/2014/main" id="{1E9910EF-3757-4F0B-BB91-C832B887A51A}"/>
              </a:ext>
            </a:extLst>
          </p:cNvPr>
          <p:cNvSpPr/>
          <p:nvPr/>
        </p:nvSpPr>
        <p:spPr>
          <a:xfrm>
            <a:off x="1500329" y="5749221"/>
            <a:ext cx="1145220" cy="408373"/>
          </a:xfrm>
          <a:prstGeom prst="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t>US FHIR Core Ballot</a:t>
            </a:r>
          </a:p>
        </p:txBody>
      </p:sp>
      <p:sp>
        <p:nvSpPr>
          <p:cNvPr id="32" name="Left-Right Arrow 26">
            <a:extLst>
              <a:ext uri="{FF2B5EF4-FFF2-40B4-BE49-F238E27FC236}">
                <a16:creationId xmlns:a16="http://schemas.microsoft.com/office/drawing/2014/main" id="{F4FDB496-48A8-4A71-871E-6C00FF1A5F44}"/>
              </a:ext>
            </a:extLst>
          </p:cNvPr>
          <p:cNvSpPr/>
          <p:nvPr/>
        </p:nvSpPr>
        <p:spPr>
          <a:xfrm>
            <a:off x="2785513" y="5814333"/>
            <a:ext cx="1194278" cy="240846"/>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Ballot Resolution</a:t>
            </a:r>
          </a:p>
        </p:txBody>
      </p:sp>
      <p:sp>
        <p:nvSpPr>
          <p:cNvPr id="34" name="Star: 5 Points 33">
            <a:extLst>
              <a:ext uri="{FF2B5EF4-FFF2-40B4-BE49-F238E27FC236}">
                <a16:creationId xmlns:a16="http://schemas.microsoft.com/office/drawing/2014/main" id="{8B30812A-4296-4ED9-AF35-02A6722BA66E}"/>
              </a:ext>
            </a:extLst>
          </p:cNvPr>
          <p:cNvSpPr/>
          <p:nvPr/>
        </p:nvSpPr>
        <p:spPr>
          <a:xfrm>
            <a:off x="4036780" y="5802101"/>
            <a:ext cx="245688" cy="241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B73CC6C-0808-4DB1-8101-B08C373B81E6}"/>
              </a:ext>
            </a:extLst>
          </p:cNvPr>
          <p:cNvSpPr txBox="1"/>
          <p:nvPr/>
        </p:nvSpPr>
        <p:spPr>
          <a:xfrm>
            <a:off x="3534633" y="5618416"/>
            <a:ext cx="1726064" cy="261610"/>
          </a:xfrm>
          <a:prstGeom prst="rect">
            <a:avLst/>
          </a:prstGeom>
          <a:noFill/>
        </p:spPr>
        <p:txBody>
          <a:bodyPr wrap="square">
            <a:spAutoFit/>
          </a:bodyPr>
          <a:lstStyle/>
          <a:p>
            <a:pPr algn="ctr"/>
            <a:r>
              <a:rPr lang="en-US" sz="1100" b="1" dirty="0"/>
              <a:t>Publication!</a:t>
            </a:r>
          </a:p>
        </p:txBody>
      </p:sp>
      <p:sp>
        <p:nvSpPr>
          <p:cNvPr id="40" name="Left-Right Arrow 26">
            <a:extLst>
              <a:ext uri="{FF2B5EF4-FFF2-40B4-BE49-F238E27FC236}">
                <a16:creationId xmlns:a16="http://schemas.microsoft.com/office/drawing/2014/main" id="{47BAD091-24D7-4657-BD1B-D697B4108734}"/>
              </a:ext>
            </a:extLst>
          </p:cNvPr>
          <p:cNvSpPr/>
          <p:nvPr/>
        </p:nvSpPr>
        <p:spPr>
          <a:xfrm>
            <a:off x="4057835" y="5249584"/>
            <a:ext cx="2052818" cy="2547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Review and Response</a:t>
            </a:r>
          </a:p>
        </p:txBody>
      </p:sp>
      <p:sp>
        <p:nvSpPr>
          <p:cNvPr id="42" name="Rounded Rectangle 23">
            <a:extLst>
              <a:ext uri="{FF2B5EF4-FFF2-40B4-BE49-F238E27FC236}">
                <a16:creationId xmlns:a16="http://schemas.microsoft.com/office/drawing/2014/main" id="{054FEEED-A891-4CC7-A747-37F1247D4AF9}"/>
              </a:ext>
            </a:extLst>
          </p:cNvPr>
          <p:cNvSpPr/>
          <p:nvPr/>
        </p:nvSpPr>
        <p:spPr>
          <a:xfrm>
            <a:off x="4397665" y="6191009"/>
            <a:ext cx="7662763" cy="597452"/>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solidFill>
                  <a:sysClr val="windowText" lastClr="000000"/>
                </a:solidFill>
              </a:rPr>
              <a:t>Industry testing/piloting prior to and feeding into US FHIR Core Updates Ballot – </a:t>
            </a:r>
            <a:r>
              <a:rPr lang="en-US" sz="1400" b="1" dirty="0">
                <a:solidFill>
                  <a:sysClr val="windowText" lastClr="000000"/>
                </a:solidFill>
              </a:rPr>
              <a:t>Not Limited to USCDI</a:t>
            </a:r>
          </a:p>
          <a:p>
            <a:pPr algn="ctr"/>
            <a:r>
              <a:rPr lang="en-US" sz="1400" dirty="0">
                <a:solidFill>
                  <a:sysClr val="windowText" lastClr="000000"/>
                </a:solidFill>
              </a:rPr>
              <a:t>(Continuous build updated)</a:t>
            </a:r>
          </a:p>
        </p:txBody>
      </p:sp>
      <p:sp>
        <p:nvSpPr>
          <p:cNvPr id="12" name="Rectangle 11">
            <a:extLst>
              <a:ext uri="{FF2B5EF4-FFF2-40B4-BE49-F238E27FC236}">
                <a16:creationId xmlns:a16="http://schemas.microsoft.com/office/drawing/2014/main" id="{CB599D6C-38D0-4BDB-8357-14833D862949}"/>
              </a:ext>
            </a:extLst>
          </p:cNvPr>
          <p:cNvSpPr/>
          <p:nvPr/>
        </p:nvSpPr>
        <p:spPr>
          <a:xfrm>
            <a:off x="8844522" y="3723584"/>
            <a:ext cx="1145220" cy="408373"/>
          </a:xfrm>
          <a:prstGeom prst="rect">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t>*Early Ballot?</a:t>
            </a:r>
          </a:p>
        </p:txBody>
      </p:sp>
      <p:sp>
        <p:nvSpPr>
          <p:cNvPr id="28" name="Rectangle 27">
            <a:extLst>
              <a:ext uri="{FF2B5EF4-FFF2-40B4-BE49-F238E27FC236}">
                <a16:creationId xmlns:a16="http://schemas.microsoft.com/office/drawing/2014/main" id="{7F765B6F-7BC3-4026-907E-465A99F97979}"/>
              </a:ext>
            </a:extLst>
          </p:cNvPr>
          <p:cNvSpPr/>
          <p:nvPr/>
        </p:nvSpPr>
        <p:spPr>
          <a:xfrm>
            <a:off x="8850944" y="5560589"/>
            <a:ext cx="1145220" cy="408373"/>
          </a:xfrm>
          <a:prstGeom prst="rect">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300" dirty="0"/>
              <a:t>*Early Ballot?</a:t>
            </a:r>
          </a:p>
        </p:txBody>
      </p:sp>
    </p:spTree>
    <p:extLst>
      <p:ext uri="{BB962C8B-B14F-4D97-AF65-F5344CB8AC3E}">
        <p14:creationId xmlns:p14="http://schemas.microsoft.com/office/powerpoint/2010/main" val="1002267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D3AC-C858-442F-8AF6-E43CDB4C8BEC}"/>
              </a:ext>
            </a:extLst>
          </p:cNvPr>
          <p:cNvSpPr>
            <a:spLocks noGrp="1"/>
          </p:cNvSpPr>
          <p:nvPr>
            <p:ph type="title"/>
          </p:nvPr>
        </p:nvSpPr>
        <p:spPr/>
        <p:txBody>
          <a:bodyPr/>
          <a:lstStyle/>
          <a:p>
            <a:r>
              <a:rPr lang="en-US" sz="3600" b="1" dirty="0">
                <a:solidFill>
                  <a:schemeClr val="tx2"/>
                </a:solidFill>
                <a:latin typeface="Calibri" panose="020F0502020204030204" pitchFamily="34" charset="0"/>
                <a:cs typeface="Calibri" panose="020F0502020204030204" pitchFamily="34" charset="0"/>
              </a:rPr>
              <a:t>US Core 3.2.0 Ballot</a:t>
            </a:r>
          </a:p>
        </p:txBody>
      </p:sp>
      <p:sp>
        <p:nvSpPr>
          <p:cNvPr id="3" name="Content Placeholder 2">
            <a:extLst>
              <a:ext uri="{FF2B5EF4-FFF2-40B4-BE49-F238E27FC236}">
                <a16:creationId xmlns:a16="http://schemas.microsoft.com/office/drawing/2014/main" id="{E21770E6-957F-4D2E-BBB6-D2650AB70EB4}"/>
              </a:ext>
            </a:extLst>
          </p:cNvPr>
          <p:cNvSpPr>
            <a:spLocks noGrp="1"/>
          </p:cNvSpPr>
          <p:nvPr>
            <p:ph idx="1"/>
          </p:nvPr>
        </p:nvSpPr>
        <p:spPr>
          <a:xfrm>
            <a:off x="838200" y="1532192"/>
            <a:ext cx="10515600" cy="4351338"/>
          </a:xfrm>
        </p:spPr>
        <p:txBody>
          <a:bodyPr/>
          <a:lstStyle/>
          <a:p>
            <a:r>
              <a:rPr lang="en-US" dirty="0"/>
              <a:t>Resolved 90+ open trackers.</a:t>
            </a:r>
          </a:p>
          <a:p>
            <a:r>
              <a:rPr lang="en-US" dirty="0"/>
              <a:t>Added brand new page Conformance expectations page to clarify Must Support and other details.</a:t>
            </a:r>
          </a:p>
          <a:p>
            <a:r>
              <a:rPr lang="en-US" dirty="0"/>
              <a:t>Adding clear guidance on supporting the structure (profile) vs the API (structure + interaction)</a:t>
            </a:r>
          </a:p>
        </p:txBody>
      </p:sp>
      <p:sp>
        <p:nvSpPr>
          <p:cNvPr id="4" name="Slide Number Placeholder 3">
            <a:extLst>
              <a:ext uri="{FF2B5EF4-FFF2-40B4-BE49-F238E27FC236}">
                <a16:creationId xmlns:a16="http://schemas.microsoft.com/office/drawing/2014/main" id="{921C88C2-6B4B-4BBF-B8A9-12CFDC2AB005}"/>
              </a:ext>
            </a:extLst>
          </p:cNvPr>
          <p:cNvSpPr>
            <a:spLocks noGrp="1"/>
          </p:cNvSpPr>
          <p:nvPr>
            <p:ph type="sldNum" sz="quarter" idx="4"/>
          </p:nvPr>
        </p:nvSpPr>
        <p:spPr/>
        <p:txBody>
          <a:bodyPr/>
          <a:lstStyle/>
          <a:p>
            <a:fld id="{24A7046F-12B0-4E9E-9561-C794DD21D2D1}" type="slidenum">
              <a:rPr lang="en-US" smtClean="0"/>
              <a:t>35</a:t>
            </a:fld>
            <a:endParaRPr lang="en-US"/>
          </a:p>
        </p:txBody>
      </p:sp>
      <p:pic>
        <p:nvPicPr>
          <p:cNvPr id="6" name="Picture 5">
            <a:extLst>
              <a:ext uri="{FF2B5EF4-FFF2-40B4-BE49-F238E27FC236}">
                <a16:creationId xmlns:a16="http://schemas.microsoft.com/office/drawing/2014/main" id="{D7922ED8-DE07-4443-B2B5-2C1CC942430E}"/>
              </a:ext>
            </a:extLst>
          </p:cNvPr>
          <p:cNvPicPr>
            <a:picLocks noChangeAspect="1"/>
          </p:cNvPicPr>
          <p:nvPr/>
        </p:nvPicPr>
        <p:blipFill>
          <a:blip r:embed="rId2"/>
          <a:stretch>
            <a:fillRect/>
          </a:stretch>
        </p:blipFill>
        <p:spPr>
          <a:xfrm>
            <a:off x="2299647" y="3894443"/>
            <a:ext cx="7444855" cy="2862729"/>
          </a:xfrm>
          <a:prstGeom prst="rect">
            <a:avLst/>
          </a:prstGeom>
          <a:ln>
            <a:solidFill>
              <a:schemeClr val="tx1"/>
            </a:solidFill>
          </a:ln>
        </p:spPr>
      </p:pic>
    </p:spTree>
    <p:extLst>
      <p:ext uri="{BB962C8B-B14F-4D97-AF65-F5344CB8AC3E}">
        <p14:creationId xmlns:p14="http://schemas.microsoft.com/office/powerpoint/2010/main" val="1319054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48" y="0"/>
            <a:ext cx="4087304" cy="1077059"/>
          </a:xfrm>
          <a:prstGeom prst="rect">
            <a:avLst/>
          </a:prstGeom>
        </p:spPr>
      </p:pic>
      <p:sp>
        <p:nvSpPr>
          <p:cNvPr id="3" name="TextBox 2">
            <a:extLst>
              <a:ext uri="{FF2B5EF4-FFF2-40B4-BE49-F238E27FC236}">
                <a16:creationId xmlns:a16="http://schemas.microsoft.com/office/drawing/2014/main" id="{D27C1C29-6FEB-4DA9-9373-E82E99E37CAB}"/>
              </a:ext>
            </a:extLst>
          </p:cNvPr>
          <p:cNvSpPr txBox="1"/>
          <p:nvPr/>
        </p:nvSpPr>
        <p:spPr>
          <a:xfrm>
            <a:off x="1576873" y="6440571"/>
            <a:ext cx="9038253" cy="338554"/>
          </a:xfrm>
          <a:prstGeom prst="rect">
            <a:avLst/>
          </a:prstGeom>
          <a:noFill/>
        </p:spPr>
        <p:txBody>
          <a:bodyPr wrap="square" rtlCol="0">
            <a:spAutoFit/>
          </a:bodyPr>
          <a:lstStyle/>
          <a:p>
            <a:pPr algn="ctr"/>
            <a:r>
              <a:rPr lang="en-US" sz="1600" dirty="0">
                <a:hlinkClick r:id="rId5"/>
              </a:rPr>
              <a:t>https://inferno.healthit.gov/</a:t>
            </a:r>
            <a:endParaRPr lang="en-US" sz="1600" dirty="0"/>
          </a:p>
        </p:txBody>
      </p:sp>
      <p:pic>
        <p:nvPicPr>
          <p:cNvPr id="11" name="Picture 10">
            <a:extLst>
              <a:ext uri="{FF2B5EF4-FFF2-40B4-BE49-F238E27FC236}">
                <a16:creationId xmlns:a16="http://schemas.microsoft.com/office/drawing/2014/main" id="{1D5F0538-C5AF-40E2-B6A3-0488D54E69D0}"/>
              </a:ext>
            </a:extLst>
          </p:cNvPr>
          <p:cNvPicPr>
            <a:picLocks noChangeAspect="1"/>
          </p:cNvPicPr>
          <p:nvPr/>
        </p:nvPicPr>
        <p:blipFill>
          <a:blip r:embed="rId6"/>
          <a:stretch>
            <a:fillRect/>
          </a:stretch>
        </p:blipFill>
        <p:spPr>
          <a:xfrm>
            <a:off x="3145526" y="1165487"/>
            <a:ext cx="5900946" cy="5186656"/>
          </a:xfrm>
          <a:prstGeom prst="rect">
            <a:avLst/>
          </a:prstGeom>
          <a:ln>
            <a:solidFill>
              <a:schemeClr val="tx1"/>
            </a:solidFill>
          </a:ln>
        </p:spPr>
      </p:pic>
      <p:sp>
        <p:nvSpPr>
          <p:cNvPr id="6" name="Rectangle 5">
            <a:extLst>
              <a:ext uri="{FF2B5EF4-FFF2-40B4-BE49-F238E27FC236}">
                <a16:creationId xmlns:a16="http://schemas.microsoft.com/office/drawing/2014/main" id="{D8FCD245-8CEA-4A89-AE30-BDA1165076F4}"/>
              </a:ext>
            </a:extLst>
          </p:cNvPr>
          <p:cNvSpPr/>
          <p:nvPr/>
        </p:nvSpPr>
        <p:spPr>
          <a:xfrm>
            <a:off x="3254450" y="3429000"/>
            <a:ext cx="2841549" cy="28708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67FB026C-1292-408E-86D0-AFB3B441E271}"/>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968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48" y="0"/>
            <a:ext cx="4087304" cy="1077059"/>
          </a:xfrm>
          <a:prstGeom prst="rect">
            <a:avLst/>
          </a:prstGeom>
        </p:spPr>
      </p:pic>
      <p:sp>
        <p:nvSpPr>
          <p:cNvPr id="3" name="TextBox 2">
            <a:extLst>
              <a:ext uri="{FF2B5EF4-FFF2-40B4-BE49-F238E27FC236}">
                <a16:creationId xmlns:a16="http://schemas.microsoft.com/office/drawing/2014/main" id="{D27C1C29-6FEB-4DA9-9373-E82E99E37CAB}"/>
              </a:ext>
            </a:extLst>
          </p:cNvPr>
          <p:cNvSpPr txBox="1"/>
          <p:nvPr/>
        </p:nvSpPr>
        <p:spPr>
          <a:xfrm>
            <a:off x="1576873" y="6440571"/>
            <a:ext cx="9038253" cy="338554"/>
          </a:xfrm>
          <a:prstGeom prst="rect">
            <a:avLst/>
          </a:prstGeom>
          <a:noFill/>
        </p:spPr>
        <p:txBody>
          <a:bodyPr wrap="square" rtlCol="0">
            <a:spAutoFit/>
          </a:bodyPr>
          <a:lstStyle/>
          <a:p>
            <a:pPr algn="ctr"/>
            <a:r>
              <a:rPr lang="en-US" sz="1600" dirty="0">
                <a:hlinkClick r:id="rId4"/>
              </a:rPr>
              <a:t>https://inferno.healthit.gov/</a:t>
            </a:r>
            <a:endParaRPr lang="en-US" sz="1600" dirty="0"/>
          </a:p>
        </p:txBody>
      </p:sp>
      <p:pic>
        <p:nvPicPr>
          <p:cNvPr id="11" name="Picture 10">
            <a:extLst>
              <a:ext uri="{FF2B5EF4-FFF2-40B4-BE49-F238E27FC236}">
                <a16:creationId xmlns:a16="http://schemas.microsoft.com/office/drawing/2014/main" id="{1D5F0538-C5AF-40E2-B6A3-0488D54E69D0}"/>
              </a:ext>
            </a:extLst>
          </p:cNvPr>
          <p:cNvPicPr>
            <a:picLocks noChangeAspect="1"/>
          </p:cNvPicPr>
          <p:nvPr/>
        </p:nvPicPr>
        <p:blipFill>
          <a:blip r:embed="rId5"/>
          <a:stretch>
            <a:fillRect/>
          </a:stretch>
        </p:blipFill>
        <p:spPr>
          <a:xfrm>
            <a:off x="3145526" y="1165487"/>
            <a:ext cx="5900946" cy="5186656"/>
          </a:xfrm>
          <a:prstGeom prst="rect">
            <a:avLst/>
          </a:prstGeom>
          <a:ln>
            <a:solidFill>
              <a:schemeClr val="tx1"/>
            </a:solidFill>
          </a:ln>
        </p:spPr>
      </p:pic>
      <p:sp>
        <p:nvSpPr>
          <p:cNvPr id="6" name="Rectangle 5">
            <a:extLst>
              <a:ext uri="{FF2B5EF4-FFF2-40B4-BE49-F238E27FC236}">
                <a16:creationId xmlns:a16="http://schemas.microsoft.com/office/drawing/2014/main" id="{D8FCD245-8CEA-4A89-AE30-BDA1165076F4}"/>
              </a:ext>
            </a:extLst>
          </p:cNvPr>
          <p:cNvSpPr/>
          <p:nvPr/>
        </p:nvSpPr>
        <p:spPr>
          <a:xfrm>
            <a:off x="6147775" y="3429000"/>
            <a:ext cx="2841549" cy="287085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76BCF956-363B-461B-AF96-47E60AB45E46}"/>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057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48" y="0"/>
            <a:ext cx="4087304" cy="1077059"/>
          </a:xfrm>
          <a:prstGeom prst="rect">
            <a:avLst/>
          </a:prstGeom>
        </p:spPr>
      </p:pic>
      <p:sp>
        <p:nvSpPr>
          <p:cNvPr id="3" name="TextBox 2">
            <a:extLst>
              <a:ext uri="{FF2B5EF4-FFF2-40B4-BE49-F238E27FC236}">
                <a16:creationId xmlns:a16="http://schemas.microsoft.com/office/drawing/2014/main" id="{D27C1C29-6FEB-4DA9-9373-E82E99E37CAB}"/>
              </a:ext>
            </a:extLst>
          </p:cNvPr>
          <p:cNvSpPr txBox="1"/>
          <p:nvPr/>
        </p:nvSpPr>
        <p:spPr>
          <a:xfrm>
            <a:off x="1576873" y="6440571"/>
            <a:ext cx="9038253" cy="338554"/>
          </a:xfrm>
          <a:prstGeom prst="rect">
            <a:avLst/>
          </a:prstGeom>
          <a:noFill/>
        </p:spPr>
        <p:txBody>
          <a:bodyPr wrap="square" rtlCol="0">
            <a:spAutoFit/>
          </a:bodyPr>
          <a:lstStyle/>
          <a:p>
            <a:pPr algn="ctr"/>
            <a:r>
              <a:rPr lang="en-US" sz="1600" dirty="0">
                <a:hlinkClick r:id="rId5"/>
              </a:rPr>
              <a:t>https://inferno.healthit.gov/</a:t>
            </a:r>
            <a:endParaRPr lang="en-US" sz="1600" dirty="0"/>
          </a:p>
        </p:txBody>
      </p:sp>
      <p:pic>
        <p:nvPicPr>
          <p:cNvPr id="11" name="Picture 10">
            <a:extLst>
              <a:ext uri="{FF2B5EF4-FFF2-40B4-BE49-F238E27FC236}">
                <a16:creationId xmlns:a16="http://schemas.microsoft.com/office/drawing/2014/main" id="{1D5F0538-C5AF-40E2-B6A3-0488D54E69D0}"/>
              </a:ext>
            </a:extLst>
          </p:cNvPr>
          <p:cNvPicPr>
            <a:picLocks noChangeAspect="1"/>
          </p:cNvPicPr>
          <p:nvPr/>
        </p:nvPicPr>
        <p:blipFill>
          <a:blip r:embed="rId6"/>
          <a:stretch>
            <a:fillRect/>
          </a:stretch>
        </p:blipFill>
        <p:spPr>
          <a:xfrm>
            <a:off x="3145526" y="1161278"/>
            <a:ext cx="5900946" cy="5186656"/>
          </a:xfrm>
          <a:prstGeom prst="rect">
            <a:avLst/>
          </a:prstGeom>
          <a:ln>
            <a:solidFill>
              <a:schemeClr val="tx1"/>
            </a:solidFill>
          </a:ln>
        </p:spPr>
      </p:pic>
      <p:sp>
        <p:nvSpPr>
          <p:cNvPr id="6" name="Rectangle 5">
            <a:extLst>
              <a:ext uri="{FF2B5EF4-FFF2-40B4-BE49-F238E27FC236}">
                <a16:creationId xmlns:a16="http://schemas.microsoft.com/office/drawing/2014/main" id="{D8FCD245-8CEA-4A89-AE30-BDA1165076F4}"/>
              </a:ext>
            </a:extLst>
          </p:cNvPr>
          <p:cNvSpPr/>
          <p:nvPr/>
        </p:nvSpPr>
        <p:spPr>
          <a:xfrm>
            <a:off x="6373504" y="5390867"/>
            <a:ext cx="2436126" cy="44355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108301AA-BEA8-410D-A2BC-B99568D09CE8}"/>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86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22EEB-9637-4BC1-9D1A-7933F173902C}"/>
              </a:ext>
            </a:extLst>
          </p:cNvPr>
          <p:cNvSpPr>
            <a:spLocks noGrp="1"/>
          </p:cNvSpPr>
          <p:nvPr>
            <p:ph type="body" sz="quarter" idx="13"/>
          </p:nvPr>
        </p:nvSpPr>
        <p:spPr>
          <a:xfrm>
            <a:off x="819150" y="1513192"/>
            <a:ext cx="10971844" cy="4164277"/>
          </a:xfrm>
        </p:spPr>
        <p:txBody>
          <a:bodyPr>
            <a:normAutofit fontScale="92500" lnSpcReduction="20000"/>
          </a:bodyPr>
          <a:lstStyle/>
          <a:p>
            <a:pPr marL="609585" lvl="1" indent="0">
              <a:buNone/>
            </a:pPr>
            <a:r>
              <a:rPr lang="en-US" sz="2000" b="1" i="0" dirty="0">
                <a:solidFill>
                  <a:srgbClr val="333333"/>
                </a:solidFill>
                <a:effectLst/>
                <a:latin typeface="Helvetica Neue"/>
              </a:rPr>
              <a:t>21st Century Cures Act: Interoperability, Information Blocking, and the ONC Health IT Certification Program</a:t>
            </a:r>
          </a:p>
          <a:p>
            <a:pPr marL="609585" lvl="1" indent="0">
              <a:buNone/>
            </a:pPr>
            <a:r>
              <a:rPr lang="en-US" sz="1700" i="0" dirty="0">
                <a:solidFill>
                  <a:srgbClr val="005EA2"/>
                </a:solidFill>
                <a:effectLst/>
                <a:latin typeface="Public Sans"/>
              </a:rPr>
              <a:t>The patient is at the center of the 21</a:t>
            </a:r>
            <a:r>
              <a:rPr lang="en-US" sz="1700" i="0" baseline="30000" dirty="0">
                <a:solidFill>
                  <a:srgbClr val="005EA2"/>
                </a:solidFill>
                <a:effectLst/>
                <a:latin typeface="Public Sans"/>
              </a:rPr>
              <a:t>st</a:t>
            </a:r>
            <a:r>
              <a:rPr lang="en-US" sz="1700" i="0" dirty="0">
                <a:solidFill>
                  <a:srgbClr val="005EA2"/>
                </a:solidFill>
                <a:effectLst/>
                <a:latin typeface="Public Sans"/>
              </a:rPr>
              <a:t> Century Cures Act. Putting patients in charge of their health records is a key piece of patient control in health care, and patient control is at the center of HHS' work toward a value-based health care system. </a:t>
            </a:r>
          </a:p>
          <a:p>
            <a:pPr marL="609585" lvl="1" indent="0">
              <a:buNone/>
            </a:pPr>
            <a:r>
              <a:rPr lang="en-US" sz="1700" i="0" dirty="0">
                <a:solidFill>
                  <a:srgbClr val="005EA2"/>
                </a:solidFill>
                <a:effectLst/>
                <a:latin typeface="Public Sans"/>
              </a:rPr>
              <a:t>The ONC Cures Act Final Rule implements interoperability requirements outlined in the Cures Act. Patients need more power in their health care, and access to information is key to making that happen.</a:t>
            </a:r>
            <a:endParaRPr lang="en-US" sz="2600" i="0" dirty="0">
              <a:solidFill>
                <a:srgbClr val="333333"/>
              </a:solidFill>
              <a:effectLst/>
              <a:latin typeface="Helvetica Neue"/>
            </a:endParaRPr>
          </a:p>
          <a:p>
            <a:pPr marL="609585" lvl="1" indent="0">
              <a:buNone/>
            </a:pPr>
            <a:endParaRPr lang="en-US" sz="1800" dirty="0"/>
          </a:p>
          <a:p>
            <a:pPr marL="609585" lvl="1" indent="0">
              <a:buNone/>
            </a:pPr>
            <a:r>
              <a:rPr lang="en-US" sz="1800" dirty="0"/>
              <a:t>…in the rule…</a:t>
            </a:r>
          </a:p>
          <a:p>
            <a:pPr marL="609585" lvl="1" indent="0">
              <a:buNone/>
            </a:pPr>
            <a:r>
              <a:rPr lang="en-US" sz="2000" dirty="0"/>
              <a:t>Considering this and commenters' recommendations, we have adopted the </a:t>
            </a:r>
            <a:r>
              <a:rPr lang="en-US" sz="2000" b="1" dirty="0"/>
              <a:t>HL7 FHIR US Core Implementation Guide STU 3.1.0 (US Core IG)</a:t>
            </a:r>
            <a:r>
              <a:rPr lang="en-US" sz="2000" dirty="0"/>
              <a:t> implementation specification in § 170.215(a)(2). We note that we adopted the latest version of the US Core IG at the time of the final rule publication. The US Core IG defines the minimum conformance requirements for accessing patient data using </a:t>
            </a:r>
            <a:r>
              <a:rPr lang="en-US" sz="2000" b="1" dirty="0"/>
              <a:t>FHIR Release 4 </a:t>
            </a:r>
            <a:r>
              <a:rPr lang="en-US" sz="2000" dirty="0"/>
              <a:t>(adopted in § 170.215(a)(1)), including profiled resources, operations, and search parameters for the Data Elements required in the USCDI implementation specification (adopted in § 170.213)</a:t>
            </a:r>
          </a:p>
          <a:p>
            <a:pPr marL="609585" lvl="1" indent="0">
              <a:buNone/>
            </a:pPr>
            <a:r>
              <a:rPr lang="en-US" sz="2000" dirty="0"/>
              <a:t>..</a:t>
            </a:r>
          </a:p>
        </p:txBody>
      </p:sp>
      <p:sp>
        <p:nvSpPr>
          <p:cNvPr id="5" name="Footer Placeholder 4">
            <a:extLst>
              <a:ext uri="{FF2B5EF4-FFF2-40B4-BE49-F238E27FC236}">
                <a16:creationId xmlns:a16="http://schemas.microsoft.com/office/drawing/2014/main" id="{5E753B4C-A940-4EEC-A8EE-84DBB728EABD}"/>
              </a:ext>
            </a:extLst>
          </p:cNvPr>
          <p:cNvSpPr>
            <a:spLocks noGrp="1"/>
          </p:cNvSpPr>
          <p:nvPr>
            <p:ph type="ftr" sz="quarter" idx="10"/>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p>
        </p:txBody>
      </p:sp>
      <p:sp>
        <p:nvSpPr>
          <p:cNvPr id="4" name="Date Placeholder 3">
            <a:extLst>
              <a:ext uri="{FF2B5EF4-FFF2-40B4-BE49-F238E27FC236}">
                <a16:creationId xmlns:a16="http://schemas.microsoft.com/office/drawing/2014/main" id="{03FBF2B1-24CA-4E2F-9520-7ACF7FA7963B}"/>
              </a:ext>
            </a:extLst>
          </p:cNvPr>
          <p:cNvSpPr>
            <a:spLocks noGrp="1"/>
          </p:cNvSpPr>
          <p:nvPr>
            <p:ph type="dt" sz="half" idx="4294967295"/>
          </p:nvPr>
        </p:nvSpPr>
        <p:spPr>
          <a:xfrm>
            <a:off x="0" y="5916613"/>
            <a:ext cx="284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p>
        </p:txBody>
      </p:sp>
      <p:pic>
        <p:nvPicPr>
          <p:cNvPr id="6" name="Picture 5">
            <a:extLst>
              <a:ext uri="{FF2B5EF4-FFF2-40B4-BE49-F238E27FC236}">
                <a16:creationId xmlns:a16="http://schemas.microsoft.com/office/drawing/2014/main" id="{8F8F1F8F-BC79-4FF4-8B4F-FBABE47EE07C}"/>
              </a:ext>
            </a:extLst>
          </p:cNvPr>
          <p:cNvPicPr>
            <a:picLocks noChangeAspect="1"/>
          </p:cNvPicPr>
          <p:nvPr/>
        </p:nvPicPr>
        <p:blipFill>
          <a:blip r:embed="rId2"/>
          <a:stretch>
            <a:fillRect/>
          </a:stretch>
        </p:blipFill>
        <p:spPr>
          <a:xfrm>
            <a:off x="213568" y="184597"/>
            <a:ext cx="5854089" cy="1220116"/>
          </a:xfrm>
          <a:prstGeom prst="rect">
            <a:avLst/>
          </a:prstGeom>
        </p:spPr>
      </p:pic>
      <p:sp>
        <p:nvSpPr>
          <p:cNvPr id="9" name="TextBox 8">
            <a:extLst>
              <a:ext uri="{FF2B5EF4-FFF2-40B4-BE49-F238E27FC236}">
                <a16:creationId xmlns:a16="http://schemas.microsoft.com/office/drawing/2014/main" id="{FACA3D95-AD7F-4B61-89A5-616D53432597}"/>
              </a:ext>
            </a:extLst>
          </p:cNvPr>
          <p:cNvSpPr txBox="1"/>
          <p:nvPr/>
        </p:nvSpPr>
        <p:spPr>
          <a:xfrm>
            <a:off x="3534770" y="6097072"/>
            <a:ext cx="5656997" cy="369332"/>
          </a:xfrm>
          <a:prstGeom prst="rect">
            <a:avLst/>
          </a:prstGeom>
          <a:noFill/>
        </p:spPr>
        <p:txBody>
          <a:bodyPr wrap="square" rtlCol="0">
            <a:spAutoFit/>
          </a:bodyPr>
          <a:lstStyle/>
          <a:p>
            <a:r>
              <a:rPr lang="en-US" b="0" i="0" dirty="0">
                <a:solidFill>
                  <a:srgbClr val="333333"/>
                </a:solidFill>
                <a:effectLst/>
                <a:latin typeface="Helvetica Neue"/>
                <a:hlinkClick r:id="rId3"/>
              </a:rPr>
              <a:t>https://www.federalregister.gov/d/2020-07419/p-1177</a:t>
            </a:r>
            <a:r>
              <a:rPr lang="en-US" b="0" i="0" dirty="0">
                <a:solidFill>
                  <a:srgbClr val="333333"/>
                </a:solidFill>
                <a:effectLst/>
                <a:latin typeface="Helvetica Neue"/>
              </a:rPr>
              <a:t> </a:t>
            </a:r>
            <a:endParaRPr lang="en-US" dirty="0"/>
          </a:p>
        </p:txBody>
      </p:sp>
    </p:spTree>
    <p:extLst>
      <p:ext uri="{BB962C8B-B14F-4D97-AF65-F5344CB8AC3E}">
        <p14:creationId xmlns:p14="http://schemas.microsoft.com/office/powerpoint/2010/main" val="351788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B69B4B8-C4FE-42E5-8610-CCF2ECC8F96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48" y="0"/>
            <a:ext cx="4087304" cy="1077059"/>
          </a:xfrm>
          <a:prstGeom prst="rect">
            <a:avLst/>
          </a:prstGeom>
        </p:spPr>
      </p:pic>
      <p:sp>
        <p:nvSpPr>
          <p:cNvPr id="3" name="TextBox 2">
            <a:extLst>
              <a:ext uri="{FF2B5EF4-FFF2-40B4-BE49-F238E27FC236}">
                <a16:creationId xmlns:a16="http://schemas.microsoft.com/office/drawing/2014/main" id="{D27C1C29-6FEB-4DA9-9373-E82E99E37CAB}"/>
              </a:ext>
            </a:extLst>
          </p:cNvPr>
          <p:cNvSpPr txBox="1"/>
          <p:nvPr/>
        </p:nvSpPr>
        <p:spPr>
          <a:xfrm>
            <a:off x="1576873" y="6440571"/>
            <a:ext cx="9038253" cy="338554"/>
          </a:xfrm>
          <a:prstGeom prst="rect">
            <a:avLst/>
          </a:prstGeom>
          <a:noFill/>
        </p:spPr>
        <p:txBody>
          <a:bodyPr wrap="square" rtlCol="0">
            <a:spAutoFit/>
          </a:bodyPr>
          <a:lstStyle/>
          <a:p>
            <a:pPr algn="ctr"/>
            <a:r>
              <a:rPr lang="en-US" sz="1600" dirty="0">
                <a:hlinkClick r:id="rId4"/>
              </a:rPr>
              <a:t>https://inferno.healthit.gov/validator/</a:t>
            </a:r>
            <a:endParaRPr lang="en-US" sz="1600" dirty="0"/>
          </a:p>
        </p:txBody>
      </p:sp>
      <p:pic>
        <p:nvPicPr>
          <p:cNvPr id="2" name="Picture 1">
            <a:extLst>
              <a:ext uri="{FF2B5EF4-FFF2-40B4-BE49-F238E27FC236}">
                <a16:creationId xmlns:a16="http://schemas.microsoft.com/office/drawing/2014/main" id="{8017F82E-FF11-484E-AD62-C77604CCF8F9}"/>
              </a:ext>
            </a:extLst>
          </p:cNvPr>
          <p:cNvPicPr>
            <a:picLocks noChangeAspect="1"/>
          </p:cNvPicPr>
          <p:nvPr/>
        </p:nvPicPr>
        <p:blipFill>
          <a:blip r:embed="rId5"/>
          <a:stretch>
            <a:fillRect/>
          </a:stretch>
        </p:blipFill>
        <p:spPr>
          <a:xfrm>
            <a:off x="1443530" y="1385281"/>
            <a:ext cx="9304938" cy="4747067"/>
          </a:xfrm>
          <a:prstGeom prst="rect">
            <a:avLst/>
          </a:prstGeom>
          <a:ln>
            <a:solidFill>
              <a:schemeClr val="tx1"/>
            </a:solidFill>
          </a:ln>
        </p:spPr>
      </p:pic>
      <p:sp>
        <p:nvSpPr>
          <p:cNvPr id="5" name="Slide Number Placeholder 5">
            <a:extLst>
              <a:ext uri="{FF2B5EF4-FFF2-40B4-BE49-F238E27FC236}">
                <a16:creationId xmlns:a16="http://schemas.microsoft.com/office/drawing/2014/main" id="{3397E6A0-5B03-459F-89C6-6E2DD6E0544D}"/>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549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3DFA-4FFC-4A73-9796-ABDBE8FBCBA5}"/>
              </a:ext>
            </a:extLst>
          </p:cNvPr>
          <p:cNvSpPr>
            <a:spLocks noGrp="1"/>
          </p:cNvSpPr>
          <p:nvPr>
            <p:ph type="title"/>
          </p:nvPr>
        </p:nvSpPr>
        <p:spPr>
          <a:xfrm>
            <a:off x="838200" y="441965"/>
            <a:ext cx="10515600" cy="1325563"/>
          </a:xfrm>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Future of Argonaut + US FHIR Core </a:t>
            </a:r>
          </a:p>
        </p:txBody>
      </p:sp>
      <p:sp>
        <p:nvSpPr>
          <p:cNvPr id="3" name="Content Placeholder 2">
            <a:extLst>
              <a:ext uri="{FF2B5EF4-FFF2-40B4-BE49-F238E27FC236}">
                <a16:creationId xmlns:a16="http://schemas.microsoft.com/office/drawing/2014/main" id="{F8522EEB-9637-4BC1-9D1A-7933F173902C}"/>
              </a:ext>
            </a:extLst>
          </p:cNvPr>
          <p:cNvSpPr>
            <a:spLocks noGrp="1"/>
          </p:cNvSpPr>
          <p:nvPr>
            <p:ph idx="1"/>
          </p:nvPr>
        </p:nvSpPr>
        <p:spPr>
          <a:xfrm>
            <a:off x="838200" y="1902465"/>
            <a:ext cx="10515600" cy="4351338"/>
          </a:xfrm>
        </p:spPr>
        <p:txBody>
          <a:bodyPr>
            <a:normAutofit fontScale="92500" lnSpcReduction="10000"/>
          </a:bodyPr>
          <a:lstStyle/>
          <a:p>
            <a:pPr marL="0" indent="0">
              <a:buNone/>
            </a:pPr>
            <a:r>
              <a:rPr lang="en-US" sz="2400" dirty="0"/>
              <a:t>Encourage everyone to use US FHIR Core rather than writing their own FHIR STU3 guide, or FHIR R4 guide.</a:t>
            </a:r>
          </a:p>
          <a:p>
            <a:pPr marL="0" indent="0">
              <a:buNone/>
            </a:pPr>
            <a:endParaRPr lang="en-US" sz="2400" dirty="0"/>
          </a:p>
          <a:p>
            <a:pPr marL="0" indent="0">
              <a:buNone/>
            </a:pPr>
            <a:r>
              <a:rPr lang="en-US" sz="2400" dirty="0"/>
              <a:t>Argonaut projects for 2021 </a:t>
            </a:r>
          </a:p>
          <a:p>
            <a:pPr lvl="1"/>
            <a:r>
              <a:rPr lang="en-US" sz="2100" b="1" dirty="0"/>
              <a:t>FHIR Write - </a:t>
            </a:r>
            <a:r>
              <a:rPr lang="en-US" sz="2100" dirty="0"/>
              <a:t>Currently, very little guidance is provided on writing and updating data in the context of USCDI Core profiles in FHIR. Provide a standard approach in FHIR, and propose to US Core.</a:t>
            </a:r>
          </a:p>
          <a:p>
            <a:pPr lvl="1"/>
            <a:r>
              <a:rPr lang="en-US" sz="2100" b="1" dirty="0"/>
              <a:t>Subscriptions - </a:t>
            </a:r>
            <a:r>
              <a:rPr lang="en-US" sz="2100" dirty="0"/>
              <a:t>Promote adoption of the Subscription framework (R4 &amp; R5). Discuss implementation questions / issues / challenges. Build out testing and reporting</a:t>
            </a:r>
          </a:p>
          <a:p>
            <a:pPr lvl="1"/>
            <a:r>
              <a:rPr lang="en-US" b="1" dirty="0"/>
              <a:t>‘others’</a:t>
            </a:r>
            <a:r>
              <a:rPr lang="en-US" dirty="0"/>
              <a:t> under consideration: </a:t>
            </a:r>
          </a:p>
          <a:p>
            <a:pPr lvl="2"/>
            <a:r>
              <a:rPr lang="en-US" dirty="0"/>
              <a:t>Native App Security best practices</a:t>
            </a:r>
          </a:p>
          <a:p>
            <a:pPr lvl="2"/>
            <a:r>
              <a:rPr lang="en-US" dirty="0"/>
              <a:t>Electronic Health Information (EHI) Export</a:t>
            </a:r>
          </a:p>
          <a:p>
            <a:pPr lvl="2"/>
            <a:r>
              <a:rPr lang="en-US" dirty="0"/>
              <a:t>SMART Scheduling links</a:t>
            </a:r>
          </a:p>
          <a:p>
            <a:pPr lvl="2"/>
            <a:r>
              <a:rPr lang="en-US" dirty="0"/>
              <a:t>USCDI V2 design and testing…</a:t>
            </a:r>
          </a:p>
          <a:p>
            <a:pPr lvl="1"/>
            <a:endParaRPr lang="en-US" sz="2000" dirty="0"/>
          </a:p>
        </p:txBody>
      </p:sp>
      <p:sp>
        <p:nvSpPr>
          <p:cNvPr id="4" name="Date Placeholder 3">
            <a:extLst>
              <a:ext uri="{FF2B5EF4-FFF2-40B4-BE49-F238E27FC236}">
                <a16:creationId xmlns:a16="http://schemas.microsoft.com/office/drawing/2014/main" id="{03FBF2B1-24CA-4E2F-9520-7ACF7FA7963B}"/>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DF56036-9724-4BEB-9C77-42B8F6297816}" type="datetimeFigureOut">
              <a:rPr lang="en-US" smtClean="0"/>
              <a:pPr marL="0" marR="0" lvl="0" indent="0" algn="l" defTabSz="914400" rtl="0" eaLnBrk="1" fontAlgn="auto" latinLnBrk="0" hangingPunct="1">
                <a:lnSpc>
                  <a:spcPct val="100000"/>
                </a:lnSpc>
                <a:spcBef>
                  <a:spcPts val="0"/>
                </a:spcBef>
                <a:spcAft>
                  <a:spcPts val="0"/>
                </a:spcAft>
                <a:buClrTx/>
                <a:buSzTx/>
                <a:buFontTx/>
                <a:buNone/>
                <a:tabLst/>
                <a:defRPr/>
              </a:pPr>
              <a:t>6/6/21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E753B4C-A940-4EEC-A8EE-84DBB728EAB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2" descr="logo fhir">
            <a:extLst>
              <a:ext uri="{FF2B5EF4-FFF2-40B4-BE49-F238E27FC236}">
                <a16:creationId xmlns:a16="http://schemas.microsoft.com/office/drawing/2014/main" id="{95F285E1-7976-43F8-A762-5BA508209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6570" y="94968"/>
            <a:ext cx="2880987" cy="69399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a:extLst>
              <a:ext uri="{FF2B5EF4-FFF2-40B4-BE49-F238E27FC236}">
                <a16:creationId xmlns:a16="http://schemas.microsoft.com/office/drawing/2014/main" id="{29EE5612-9839-41EE-9542-6F34C68089FB}"/>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915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877" y="2801272"/>
            <a:ext cx="6570245" cy="1325563"/>
          </a:xfrm>
        </p:spPr>
        <p:txBody>
          <a:bodyPr/>
          <a:lstStyle/>
          <a:p>
            <a:r>
              <a:rPr lang="en-US" b="1" dirty="0"/>
              <a:t>Interop thought experiment</a:t>
            </a:r>
          </a:p>
        </p:txBody>
      </p:sp>
    </p:spTree>
    <p:extLst>
      <p:ext uri="{BB962C8B-B14F-4D97-AF65-F5344CB8AC3E}">
        <p14:creationId xmlns:p14="http://schemas.microsoft.com/office/powerpoint/2010/main" val="3907674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7000" y="1699022"/>
            <a:ext cx="6858000" cy="1790700"/>
          </a:xfrm>
        </p:spPr>
        <p:txBody>
          <a:bodyPr/>
          <a:lstStyle/>
          <a:p>
            <a:r>
              <a:rPr lang="en-US" dirty="0"/>
              <a:t>Data vs Narrative</a:t>
            </a:r>
          </a:p>
        </p:txBody>
      </p:sp>
      <p:sp>
        <p:nvSpPr>
          <p:cNvPr id="3" name="Subtitle 2"/>
          <p:cNvSpPr>
            <a:spLocks noGrp="1"/>
          </p:cNvSpPr>
          <p:nvPr>
            <p:ph type="subTitle" idx="1"/>
          </p:nvPr>
        </p:nvSpPr>
        <p:spPr>
          <a:xfrm>
            <a:off x="2667000" y="3558778"/>
            <a:ext cx="6858000" cy="1241822"/>
          </a:xfrm>
        </p:spPr>
        <p:txBody>
          <a:bodyPr/>
          <a:lstStyle/>
          <a:p>
            <a:r>
              <a:rPr lang="en-US" dirty="0"/>
              <a:t>Tug of war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2280" y="3927719"/>
            <a:ext cx="1807443" cy="728793"/>
          </a:xfrm>
          <a:prstGeom prst="rect">
            <a:avLst/>
          </a:prstGeom>
        </p:spPr>
      </p:pic>
    </p:spTree>
    <p:extLst>
      <p:ext uri="{BB962C8B-B14F-4D97-AF65-F5344CB8AC3E}">
        <p14:creationId xmlns:p14="http://schemas.microsoft.com/office/powerpoint/2010/main" val="263466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p>
        </p:txBody>
      </p:sp>
      <p:pic>
        <p:nvPicPr>
          <p:cNvPr id="14" name="Picture 13"/>
          <p:cNvPicPr>
            <a:picLocks noChangeAspect="1"/>
          </p:cNvPicPr>
          <p:nvPr/>
        </p:nvPicPr>
        <p:blipFill>
          <a:blip r:embed="rId2"/>
          <a:stretch>
            <a:fillRect/>
          </a:stretch>
        </p:blipFill>
        <p:spPr>
          <a:xfrm>
            <a:off x="7013729" y="2469174"/>
            <a:ext cx="1762827" cy="2253081"/>
          </a:xfrm>
          <a:prstGeom prst="rect">
            <a:avLst/>
          </a:prstGeom>
        </p:spPr>
      </p:pic>
      <p:pic>
        <p:nvPicPr>
          <p:cNvPr id="24" name="Picture 23"/>
          <p:cNvPicPr>
            <a:picLocks noChangeAspect="1"/>
          </p:cNvPicPr>
          <p:nvPr/>
        </p:nvPicPr>
        <p:blipFill>
          <a:blip r:embed="rId3"/>
          <a:stretch>
            <a:fillRect/>
          </a:stretch>
        </p:blipFill>
        <p:spPr>
          <a:xfrm>
            <a:off x="2684859" y="1997999"/>
            <a:ext cx="2521744" cy="3771900"/>
          </a:xfrm>
          <a:prstGeom prst="rect">
            <a:avLst/>
          </a:prstGeom>
        </p:spPr>
      </p:pic>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Internal Use Only</a:t>
            </a: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2020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WaveOne</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Associates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272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 ‘the shoe bin’</a:t>
            </a:r>
          </a:p>
        </p:txBody>
      </p:sp>
      <p:sp>
        <p:nvSpPr>
          <p:cNvPr id="8" name="Content Placeholder 7"/>
          <p:cNvSpPr>
            <a:spLocks noGrp="1"/>
          </p:cNvSpPr>
          <p:nvPr>
            <p:ph sz="half" idx="1"/>
          </p:nvPr>
        </p:nvSpPr>
        <p:spPr>
          <a:xfrm>
            <a:off x="2152650" y="2226469"/>
            <a:ext cx="4380002" cy="3263504"/>
          </a:xfrm>
        </p:spPr>
        <p:txBody>
          <a:bodyPr>
            <a:noAutofit/>
          </a:bodyPr>
          <a:lstStyle/>
          <a:p>
            <a:pPr marL="0" indent="0">
              <a:buNone/>
            </a:pPr>
            <a:r>
              <a:rPr lang="en-US" sz="1500" dirty="0"/>
              <a:t>Today, after returning from our walk Edison told us he wanted to put the boot bin away. I told him he could help if he got undressed, but he dawdled. I reminded him a couple of times if he wanted to put the boot bin away he would need to get undressed. He chose to watch other children and roll on the floor, so eventually I let him know that I was going to invite other children to put it away. He got very upset and actually cried :( We have seen similar experimental behaviors from Edison so we are working with Edison to link his actions to the consequences. Edison remembers things from the past and so we hark back onto those moments to help explain why he should cooperate or do as we ask. </a:t>
            </a:r>
          </a:p>
        </p:txBody>
      </p:sp>
      <p:pic>
        <p:nvPicPr>
          <p:cNvPr id="10" name="Content Placeholder 9"/>
          <p:cNvPicPr>
            <a:picLocks noGrp="1" noChangeAspect="1"/>
          </p:cNvPicPr>
          <p:nvPr>
            <p:ph sz="half" idx="2"/>
          </p:nvPr>
        </p:nvPicPr>
        <p:blipFill>
          <a:blip r:embed="rId2"/>
          <a:stretch>
            <a:fillRect/>
          </a:stretch>
        </p:blipFill>
        <p:spPr>
          <a:xfrm>
            <a:off x="7623328" y="2709498"/>
            <a:ext cx="1762827" cy="1849727"/>
          </a:xfrm>
          <a:prstGeom prst="rect">
            <a:avLst/>
          </a:prstGeom>
        </p:spPr>
      </p:pic>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Internal Use Only</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3">
            <a:extLst>
              <a:ext uri="{FF2B5EF4-FFF2-40B4-BE49-F238E27FC236}">
                <a16:creationId xmlns:a16="http://schemas.microsoft.com/office/drawing/2014/main" id="{D700364D-ACF1-477D-AD6B-946A9970FDDD}"/>
              </a:ext>
            </a:extLst>
          </p:cNvPr>
          <p:cNvSpPr>
            <a:spLocks noGrp="1"/>
          </p:cNvSpPr>
          <p:nvPr>
            <p:ph type="ftr" sz="quarter" idx="11"/>
          </p:nvPr>
        </p:nvSpPr>
        <p:spPr>
          <a:xfrm>
            <a:off x="4038600" y="6356352"/>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2020 </a:t>
            </a:r>
            <a:r>
              <a:rPr kumimoji="0" lang="en-US"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WaveOne</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Associates</a:t>
            </a:r>
          </a:p>
        </p:txBody>
      </p:sp>
    </p:spTree>
    <p:extLst>
      <p:ext uri="{BB962C8B-B14F-4D97-AF65-F5344CB8AC3E}">
        <p14:creationId xmlns:p14="http://schemas.microsoft.com/office/powerpoint/2010/main" val="666703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5E0D-105D-4589-8AAB-843DD36B0C38}"/>
              </a:ext>
            </a:extLst>
          </p:cNvPr>
          <p:cNvSpPr>
            <a:spLocks noGrp="1"/>
          </p:cNvSpPr>
          <p:nvPr>
            <p:ph type="title"/>
          </p:nvPr>
        </p:nvSpPr>
        <p:spPr/>
        <p:txBody>
          <a:bodyPr/>
          <a:lstStyle/>
          <a:p>
            <a:r>
              <a:rPr lang="en-US" dirty="0"/>
              <a:t>Other School - Nothing</a:t>
            </a:r>
          </a:p>
        </p:txBody>
      </p:sp>
      <p:sp>
        <p:nvSpPr>
          <p:cNvPr id="3" name="Content Placeholder 2">
            <a:extLst>
              <a:ext uri="{FF2B5EF4-FFF2-40B4-BE49-F238E27FC236}">
                <a16:creationId xmlns:a16="http://schemas.microsoft.com/office/drawing/2014/main" id="{3072C63B-7935-4881-9A83-F1347F23AF38}"/>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6819FBC-DCB8-4EB2-B77B-522AC8DFA94C}"/>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17EB605E-BE3B-4383-9C47-2322757E33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51F2BCA-A27F-47EB-AF07-8A842FEE88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9361E78-E639-44FA-9183-9EADED138A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201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4B59-C07E-4DDD-8FB0-A1D5220D8601}"/>
              </a:ext>
            </a:extLst>
          </p:cNvPr>
          <p:cNvSpPr>
            <a:spLocks noGrp="1"/>
          </p:cNvSpPr>
          <p:nvPr>
            <p:ph type="title"/>
          </p:nvPr>
        </p:nvSpPr>
        <p:spPr/>
        <p:txBody>
          <a:bodyPr/>
          <a:lstStyle/>
          <a:p>
            <a:r>
              <a:rPr lang="en-US" dirty="0"/>
              <a:t>Don’t lose the story!</a:t>
            </a:r>
          </a:p>
        </p:txBody>
      </p:sp>
      <p:pic>
        <p:nvPicPr>
          <p:cNvPr id="9" name="Content Placeholder 8">
            <a:extLst>
              <a:ext uri="{FF2B5EF4-FFF2-40B4-BE49-F238E27FC236}">
                <a16:creationId xmlns:a16="http://schemas.microsoft.com/office/drawing/2014/main" id="{385D1349-0341-46F4-A7BB-16C9BE362B4C}"/>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2886075" y="2601617"/>
            <a:ext cx="5181600" cy="2843807"/>
          </a:xfrm>
        </p:spPr>
      </p:pic>
      <p:sp>
        <p:nvSpPr>
          <p:cNvPr id="5" name="Date Placeholder 4">
            <a:extLst>
              <a:ext uri="{FF2B5EF4-FFF2-40B4-BE49-F238E27FC236}">
                <a16:creationId xmlns:a16="http://schemas.microsoft.com/office/drawing/2014/main" id="{CB534A9F-C5D3-4280-B9B3-D799BE9055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F16CA08-F7AA-471F-BEC5-4D7C9F6684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2EAE88C-3A68-4042-94D2-93F805E7AC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420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717E-2104-4CBF-8164-72FF17BAF049}"/>
              </a:ext>
            </a:extLst>
          </p:cNvPr>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Clinical Notes</a:t>
            </a:r>
          </a:p>
        </p:txBody>
      </p:sp>
      <p:sp>
        <p:nvSpPr>
          <p:cNvPr id="3" name="Content Placeholder 2">
            <a:extLst>
              <a:ext uri="{FF2B5EF4-FFF2-40B4-BE49-F238E27FC236}">
                <a16:creationId xmlns:a16="http://schemas.microsoft.com/office/drawing/2014/main" id="{8C36A827-05BA-46C4-8313-A9830BA84D20}"/>
              </a:ext>
            </a:extLst>
          </p:cNvPr>
          <p:cNvSpPr>
            <a:spLocks noGrp="1"/>
          </p:cNvSpPr>
          <p:nvPr>
            <p:ph idx="1"/>
          </p:nvPr>
        </p:nvSpPr>
        <p:spPr/>
        <p:txBody>
          <a:bodyPr>
            <a:normAutofit fontScale="92500" lnSpcReduction="10000"/>
          </a:bodyPr>
          <a:lstStyle/>
          <a:p>
            <a:pPr marL="0" indent="0">
              <a:buNone/>
            </a:pPr>
            <a:r>
              <a:rPr lang="en-US" dirty="0"/>
              <a:t>Common Clinical Notes Set</a:t>
            </a:r>
          </a:p>
          <a:p>
            <a:pPr lvl="1" fontAlgn="base"/>
            <a:r>
              <a:rPr lang="en-US" sz="2100" dirty="0"/>
              <a:t>Consultation Note (11488-4)</a:t>
            </a:r>
          </a:p>
          <a:p>
            <a:pPr lvl="1" fontAlgn="base"/>
            <a:r>
              <a:rPr lang="en-US" sz="2100" dirty="0"/>
              <a:t>Discharge Summary (18842-5)</a:t>
            </a:r>
          </a:p>
          <a:p>
            <a:pPr lvl="1" fontAlgn="base"/>
            <a:r>
              <a:rPr lang="en-US" sz="2100" dirty="0"/>
              <a:t>History &amp; Physical Note (34117-2)</a:t>
            </a:r>
          </a:p>
          <a:p>
            <a:pPr lvl="1" fontAlgn="base"/>
            <a:r>
              <a:rPr lang="en-US" sz="2100" dirty="0"/>
              <a:t>Procedures Note (28570-0)</a:t>
            </a:r>
          </a:p>
          <a:p>
            <a:pPr lvl="1" fontAlgn="base"/>
            <a:r>
              <a:rPr lang="en-US" sz="2100" dirty="0"/>
              <a:t>Progress Note (11506-3)</a:t>
            </a:r>
          </a:p>
          <a:p>
            <a:pPr marL="0" indent="0">
              <a:buNone/>
            </a:pPr>
            <a:r>
              <a:rPr lang="en-US" dirty="0"/>
              <a:t>and three </a:t>
            </a:r>
            <a:r>
              <a:rPr lang="en-US" dirty="0" err="1"/>
              <a:t>DiagnosticReport</a:t>
            </a:r>
            <a:r>
              <a:rPr lang="en-US" dirty="0"/>
              <a:t> categories which systems should support.</a:t>
            </a:r>
          </a:p>
          <a:p>
            <a:pPr lvl="1"/>
            <a:r>
              <a:rPr lang="en-US" sz="2100" dirty="0"/>
              <a:t>Cardiology (LP29708-2)</a:t>
            </a:r>
          </a:p>
          <a:p>
            <a:pPr lvl="1"/>
            <a:r>
              <a:rPr lang="en-US" sz="2100" dirty="0"/>
              <a:t>Pathology (LP7839-6)</a:t>
            </a:r>
          </a:p>
          <a:p>
            <a:pPr lvl="1"/>
            <a:r>
              <a:rPr lang="en-US" sz="2100" dirty="0"/>
              <a:t>Radiology (LP29684-5)</a:t>
            </a:r>
          </a:p>
          <a:p>
            <a:pPr lvl="1"/>
            <a:endParaRPr lang="en-US" dirty="0"/>
          </a:p>
          <a:p>
            <a:pPr marL="0" indent="0">
              <a:buNone/>
            </a:pPr>
            <a:r>
              <a:rPr lang="en-US" dirty="0"/>
              <a:t>Starter Set for testing and design - the value set will is not restricted</a:t>
            </a:r>
          </a:p>
          <a:p>
            <a:endParaRPr lang="en-US" dirty="0"/>
          </a:p>
        </p:txBody>
      </p:sp>
      <p:sp>
        <p:nvSpPr>
          <p:cNvPr id="5" name="Footer Placeholder 4">
            <a:extLst>
              <a:ext uri="{FF2B5EF4-FFF2-40B4-BE49-F238E27FC236}">
                <a16:creationId xmlns:a16="http://schemas.microsoft.com/office/drawing/2014/main" id="{6AB23E55-748D-4DE0-A9F8-E6213FF8F6A8}"/>
              </a:ext>
            </a:extLst>
          </p:cNvPr>
          <p:cNvSpPr>
            <a:spLocks noGrp="1"/>
          </p:cNvSpPr>
          <p:nvPr>
            <p:ph type="ftr" sz="quarter" idx="4294967295"/>
          </p:nvPr>
        </p:nvSpPr>
        <p:spPr>
          <a:xfrm>
            <a:off x="4038599" y="6356352"/>
            <a:ext cx="5842247" cy="365125"/>
          </a:xfrm>
        </p:spPr>
        <p:txBody>
          <a:bodyPr/>
          <a:lstStyle/>
          <a:p>
            <a:pPr lvl="0">
              <a:defRPr/>
            </a:pPr>
            <a:r>
              <a:rPr lang="en-US" sz="1600" dirty="0">
                <a:hlinkClick r:id="rId2"/>
              </a:rPr>
              <a:t>http://hl7.org/fhir/us/core/clinical-notes-guidance.html</a:t>
            </a:r>
            <a:endParaRPr kumimoji="0" lang="en-US"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8893CA3-90B5-4ECD-A5B1-5BDBF0D7BE0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858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838200" y="365125"/>
            <a:ext cx="10515600" cy="1325563"/>
          </a:xfrm>
          <a:prstGeom prst="rect">
            <a:avLst/>
          </a:prstGeom>
          <a:noFill/>
          <a:ln>
            <a:noFill/>
          </a:ln>
        </p:spPr>
        <p:txBody>
          <a:bodyPr spcFirstLastPara="1" vert="horz" wrap="square" lIns="91433" tIns="45700" rIns="91433" bIns="45700" rtlCol="0" anchor="ctr" anchorCtr="0">
            <a:noAutofit/>
          </a:bodyPr>
          <a:lstStyle/>
          <a:p>
            <a:pPr>
              <a:buClr>
                <a:schemeClr val="dk1"/>
              </a:buClr>
              <a:buSzPts val="3300"/>
            </a:pPr>
            <a:r>
              <a:rPr lang="en" sz="3600" b="1" dirty="0">
                <a:solidFill>
                  <a:schemeClr val="tx2"/>
                </a:solidFill>
                <a:latin typeface="Calibri" panose="020F0502020204030204" pitchFamily="34" charset="0"/>
                <a:cs typeface="Calibri" panose="020F0502020204030204" pitchFamily="34" charset="0"/>
                <a:sym typeface="Calibri"/>
              </a:rPr>
              <a:t>Anticipated Note Formats</a:t>
            </a:r>
            <a:endParaRPr sz="3600" b="1" dirty="0">
              <a:solidFill>
                <a:schemeClr val="tx2"/>
              </a:solidFill>
              <a:latin typeface="Calibri" panose="020F0502020204030204" pitchFamily="34" charset="0"/>
              <a:cs typeface="Calibri" panose="020F0502020204030204" pitchFamily="34" charset="0"/>
            </a:endParaRPr>
          </a:p>
        </p:txBody>
      </p:sp>
      <p:sp>
        <p:nvSpPr>
          <p:cNvPr id="156" name="Shape 156"/>
          <p:cNvSpPr/>
          <p:nvPr/>
        </p:nvSpPr>
        <p:spPr>
          <a:xfrm rot="-6773988">
            <a:off x="6569273" y="3942505"/>
            <a:ext cx="406400" cy="3402419"/>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57" name="Shape 157"/>
          <p:cNvSpPr txBox="1"/>
          <p:nvPr/>
        </p:nvSpPr>
        <p:spPr>
          <a:xfrm rot="69367">
            <a:off x="8424989" y="5320549"/>
            <a:ext cx="2014847" cy="646331"/>
          </a:xfrm>
          <a:prstGeom prst="rect">
            <a:avLst/>
          </a:prstGeom>
          <a:noFill/>
          <a:ln>
            <a:noFill/>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0" i="0" u="none" strike="noStrike" kern="1200" cap="none" spc="0" normalizeH="0" baseline="0" noProof="0">
                <a:ln>
                  <a:noFill/>
                </a:ln>
                <a:solidFill>
                  <a:prstClr val="black"/>
                </a:solidFill>
                <a:effectLst/>
                <a:uLnTx/>
                <a:uFillTx/>
                <a:latin typeface="Calibri"/>
                <a:ea typeface="Calibri"/>
                <a:cs typeface="Calibri"/>
                <a:sym typeface="Calibri"/>
              </a:rPr>
              <a:t>Increasing </a:t>
            </a:r>
            <a:endParaRPr kumimoji="0" sz="1467"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67" b="0" i="0" u="none" strike="noStrike" kern="1200" cap="none" spc="0" normalizeH="0" baseline="0" noProof="0">
                <a:ln>
                  <a:noFill/>
                </a:ln>
                <a:solidFill>
                  <a:prstClr val="black"/>
                </a:solidFill>
                <a:effectLst/>
                <a:uLnTx/>
                <a:uFillTx/>
                <a:latin typeface="Calibri"/>
                <a:ea typeface="Calibri"/>
                <a:cs typeface="Calibri"/>
                <a:sym typeface="Calibri"/>
              </a:rPr>
              <a:t>Level of Complexity</a:t>
            </a:r>
            <a:endParaRPr kumimoji="0"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8" name="Shape 158"/>
          <p:cNvGrpSpPr/>
          <p:nvPr/>
        </p:nvGrpSpPr>
        <p:grpSpPr>
          <a:xfrm>
            <a:off x="1850068" y="2294094"/>
            <a:ext cx="8491865" cy="3800221"/>
            <a:chOff x="1183" y="584264"/>
            <a:chExt cx="8491866" cy="3800221"/>
          </a:xfrm>
        </p:grpSpPr>
        <p:sp>
          <p:nvSpPr>
            <p:cNvPr id="159" name="Shape 159"/>
            <p:cNvSpPr/>
            <p:nvPr/>
          </p:nvSpPr>
          <p:spPr>
            <a:xfrm rot="5400000">
              <a:off x="528590" y="1502744"/>
              <a:ext cx="1588630" cy="2643444"/>
            </a:xfrm>
            <a:prstGeom prst="corner">
              <a:avLst>
                <a:gd name="adj1" fmla="val 16120"/>
                <a:gd name="adj2" fmla="val 16110"/>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Shape 160"/>
            <p:cNvSpPr/>
            <p:nvPr/>
          </p:nvSpPr>
          <p:spPr>
            <a:xfrm>
              <a:off x="263408" y="2292564"/>
              <a:ext cx="2386516" cy="2091921"/>
            </a:xfrm>
            <a:prstGeom prst="rect">
              <a:avLst/>
            </a:prstGeom>
            <a:noFill/>
            <a:ln>
              <a:noFill/>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Shape 161"/>
            <p:cNvSpPr txBox="1"/>
            <p:nvPr/>
          </p:nvSpPr>
          <p:spPr>
            <a:xfrm>
              <a:off x="263408" y="2292564"/>
              <a:ext cx="2386516" cy="2091921"/>
            </a:xfrm>
            <a:prstGeom prst="rect">
              <a:avLst/>
            </a:prstGeom>
            <a:noFill/>
            <a:ln>
              <a:noFill/>
            </a:ln>
          </p:spPr>
          <p:txBody>
            <a:bodyPr spcFirstLastPara="1" wrap="square" lIns="91433" tIns="91433" rIns="91433" bIns="91433" anchor="t" anchorCtr="0">
              <a:noAutofit/>
            </a:bodyPr>
            <a:lstStyle/>
            <a:p>
              <a:pPr marL="0" marR="0" lvl="0" indent="0" algn="l" defTabSz="914400" rtl="0" eaLnBrk="1" fontAlgn="auto" latinLnBrk="0" hangingPunct="1">
                <a:lnSpc>
                  <a:spcPct val="90000"/>
                </a:lnSpc>
                <a:spcBef>
                  <a:spcPts val="0"/>
                </a:spcBef>
                <a:spcAft>
                  <a:spcPts val="0"/>
                </a:spcAft>
                <a:buClr>
                  <a:prstClr val="black"/>
                </a:buClr>
                <a:buSzPts val="1800"/>
                <a:buFontTx/>
                <a:buNone/>
                <a:tabLst/>
                <a:defRPr/>
              </a:pPr>
              <a:r>
                <a:rPr kumimoji="0" lang="en" sz="2400" b="0" i="0" u="none" strike="noStrike" kern="1200" cap="none" spc="0" normalizeH="0" baseline="0" noProof="0">
                  <a:ln>
                    <a:noFill/>
                  </a:ln>
                  <a:solidFill>
                    <a:prstClr val="black"/>
                  </a:solidFill>
                  <a:effectLst/>
                  <a:uLnTx/>
                  <a:uFillTx/>
                  <a:latin typeface="Calibri"/>
                  <a:ea typeface="Calibri"/>
                  <a:cs typeface="Calibri"/>
                  <a:sym typeface="Calibri"/>
                </a:rPr>
                <a:t>Text or XHTML</a:t>
              </a:r>
              <a:endParaRPr kumimoji="0"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Shape 162"/>
            <p:cNvSpPr/>
            <p:nvPr/>
          </p:nvSpPr>
          <p:spPr>
            <a:xfrm>
              <a:off x="2199638" y="1308130"/>
              <a:ext cx="450286" cy="450286"/>
            </a:xfrm>
            <a:prstGeom prst="triangle">
              <a:avLst>
                <a:gd name="adj" fmla="val 100000"/>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Shape 163"/>
            <p:cNvSpPr/>
            <p:nvPr/>
          </p:nvSpPr>
          <p:spPr>
            <a:xfrm rot="5400000">
              <a:off x="3450152" y="779800"/>
              <a:ext cx="1588630" cy="2643444"/>
            </a:xfrm>
            <a:prstGeom prst="corner">
              <a:avLst>
                <a:gd name="adj1" fmla="val 16120"/>
                <a:gd name="adj2" fmla="val 16110"/>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Shape 164"/>
            <p:cNvSpPr/>
            <p:nvPr/>
          </p:nvSpPr>
          <p:spPr>
            <a:xfrm>
              <a:off x="3184970" y="1569621"/>
              <a:ext cx="2386516" cy="2091921"/>
            </a:xfrm>
            <a:prstGeom prst="rect">
              <a:avLst/>
            </a:prstGeom>
            <a:noFill/>
            <a:ln>
              <a:noFill/>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Shape 165"/>
            <p:cNvSpPr txBox="1"/>
            <p:nvPr/>
          </p:nvSpPr>
          <p:spPr>
            <a:xfrm>
              <a:off x="3184970" y="1569621"/>
              <a:ext cx="2386516" cy="2091921"/>
            </a:xfrm>
            <a:prstGeom prst="rect">
              <a:avLst/>
            </a:prstGeom>
            <a:noFill/>
            <a:ln>
              <a:noFill/>
            </a:ln>
          </p:spPr>
          <p:txBody>
            <a:bodyPr spcFirstLastPara="1" wrap="square" lIns="91433" tIns="91433" rIns="91433" bIns="91433" anchor="t" anchorCtr="0">
              <a:noAutofit/>
            </a:bodyPr>
            <a:lstStyle/>
            <a:p>
              <a:pPr marL="0" marR="0" lvl="0" indent="0" algn="l" defTabSz="914400" rtl="0" eaLnBrk="1" fontAlgn="auto" latinLnBrk="0" hangingPunct="1">
                <a:lnSpc>
                  <a:spcPct val="90000"/>
                </a:lnSpc>
                <a:spcBef>
                  <a:spcPts val="0"/>
                </a:spcBef>
                <a:spcAft>
                  <a:spcPts val="0"/>
                </a:spcAft>
                <a:buClr>
                  <a:prstClr val="black"/>
                </a:buClr>
                <a:buSzPts val="1800"/>
                <a:buFontTx/>
                <a:buNone/>
                <a:tabLst/>
                <a:defRPr/>
              </a:pPr>
              <a:r>
                <a:rPr kumimoji="0" lang="en" sz="2400" b="0" i="0" u="none" strike="noStrike" kern="1200" cap="none" spc="0" normalizeH="0" baseline="0" noProof="0">
                  <a:ln>
                    <a:noFill/>
                  </a:ln>
                  <a:solidFill>
                    <a:prstClr val="black"/>
                  </a:solidFill>
                  <a:effectLst/>
                  <a:uLnTx/>
                  <a:uFillTx/>
                  <a:latin typeface="Calibri"/>
                  <a:ea typeface="Calibri"/>
                  <a:cs typeface="Calibri"/>
                  <a:sym typeface="Calibri"/>
                </a:rPr>
                <a:t>RTF or PDF or .doc</a:t>
              </a:r>
              <a:endParaRPr kumimoji="0"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Shape 166"/>
            <p:cNvSpPr/>
            <p:nvPr/>
          </p:nvSpPr>
          <p:spPr>
            <a:xfrm>
              <a:off x="5121201" y="585187"/>
              <a:ext cx="450286" cy="450286"/>
            </a:xfrm>
            <a:prstGeom prst="triangle">
              <a:avLst>
                <a:gd name="adj" fmla="val 100000"/>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Shape 167"/>
            <p:cNvSpPr/>
            <p:nvPr/>
          </p:nvSpPr>
          <p:spPr>
            <a:xfrm rot="5400000">
              <a:off x="6371715" y="56857"/>
              <a:ext cx="1588630" cy="2643444"/>
            </a:xfrm>
            <a:prstGeom prst="corner">
              <a:avLst>
                <a:gd name="adj1" fmla="val 16120"/>
                <a:gd name="adj2" fmla="val 16110"/>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Shape 168"/>
            <p:cNvSpPr/>
            <p:nvPr/>
          </p:nvSpPr>
          <p:spPr>
            <a:xfrm>
              <a:off x="6106533" y="846677"/>
              <a:ext cx="2386516" cy="2091921"/>
            </a:xfrm>
            <a:prstGeom prst="rect">
              <a:avLst/>
            </a:prstGeom>
            <a:noFill/>
            <a:ln>
              <a:noFill/>
            </a:ln>
          </p:spPr>
          <p:txBody>
            <a:bodyPr spcFirstLastPara="1" wrap="square" lIns="91433" tIns="91433" rIns="91433" bIns="9143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Shape 169"/>
            <p:cNvSpPr txBox="1"/>
            <p:nvPr/>
          </p:nvSpPr>
          <p:spPr>
            <a:xfrm>
              <a:off x="6106533" y="846677"/>
              <a:ext cx="2386516" cy="2091921"/>
            </a:xfrm>
            <a:prstGeom prst="rect">
              <a:avLst/>
            </a:prstGeom>
            <a:noFill/>
            <a:ln>
              <a:noFill/>
            </a:ln>
          </p:spPr>
          <p:txBody>
            <a:bodyPr spcFirstLastPara="1" wrap="square" lIns="91433" tIns="91433" rIns="91433" bIns="91433" anchor="t" anchorCtr="0">
              <a:noAutofit/>
            </a:bodyPr>
            <a:lstStyle/>
            <a:p>
              <a:pPr marL="0" marR="0" lvl="0" indent="0" algn="l" defTabSz="914400" rtl="0" eaLnBrk="1" fontAlgn="auto" latinLnBrk="0" hangingPunct="1">
                <a:lnSpc>
                  <a:spcPct val="90000"/>
                </a:lnSpc>
                <a:spcBef>
                  <a:spcPts val="0"/>
                </a:spcBef>
                <a:spcAft>
                  <a:spcPts val="0"/>
                </a:spcAft>
                <a:buClr>
                  <a:prstClr val="black"/>
                </a:buClr>
                <a:buSzPts val="1800"/>
                <a:buFontTx/>
                <a:buNone/>
                <a:tabLst/>
                <a:defRPr/>
              </a:pPr>
              <a:r>
                <a:rPr kumimoji="0" lang="en" sz="2400" b="0" i="0" u="none" strike="noStrike" kern="1200" cap="none" spc="0" normalizeH="0" baseline="0" noProof="0">
                  <a:ln>
                    <a:noFill/>
                  </a:ln>
                  <a:solidFill>
                    <a:prstClr val="black"/>
                  </a:solidFill>
                  <a:effectLst/>
                  <a:uLnTx/>
                  <a:uFillTx/>
                  <a:latin typeface="Calibri"/>
                  <a:ea typeface="Calibri"/>
                  <a:cs typeface="Calibri"/>
                  <a:sym typeface="Calibri"/>
                </a:rPr>
                <a:t>Mixed document: structured FHIR resources, and narrative</a:t>
              </a:r>
              <a:endParaRPr kumimoji="0"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2205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9DE3-3B16-4DDA-AA0F-5884FCEE308B}"/>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4B4D903A-A339-46E5-9997-0EE639A8E3E5}"/>
              </a:ext>
            </a:extLst>
          </p:cNvPr>
          <p:cNvSpPr>
            <a:spLocks noGrp="1"/>
          </p:cNvSpPr>
          <p:nvPr>
            <p:ph type="body" sz="quarter" idx="13"/>
          </p:nvPr>
        </p:nvSpPr>
        <p:spPr/>
        <p:txBody>
          <a:bodyPr/>
          <a:lstStyle/>
          <a:p>
            <a:pPr marL="0" indent="0">
              <a:buNone/>
            </a:pPr>
            <a:r>
              <a:rPr lang="en-US" dirty="0"/>
              <a:t>US Core and the Argonauts </a:t>
            </a:r>
          </a:p>
          <a:p>
            <a:pPr marL="0" indent="0">
              <a:buNone/>
            </a:pPr>
            <a:r>
              <a:rPr lang="en-US" dirty="0"/>
              <a:t>Importance of Profiles</a:t>
            </a:r>
          </a:p>
          <a:p>
            <a:pPr marL="0" indent="0">
              <a:buNone/>
            </a:pPr>
            <a:r>
              <a:rPr lang="en-US" dirty="0"/>
              <a:t>US Core Profiles </a:t>
            </a:r>
          </a:p>
          <a:p>
            <a:pPr marL="0" indent="0">
              <a:buNone/>
            </a:pPr>
            <a:r>
              <a:rPr lang="en-US" dirty="0"/>
              <a:t>US Core vs USCDI</a:t>
            </a:r>
          </a:p>
          <a:p>
            <a:pPr marL="0" indent="0">
              <a:buNone/>
            </a:pPr>
            <a:r>
              <a:rPr lang="en-US" dirty="0"/>
              <a:t>Future</a:t>
            </a:r>
          </a:p>
        </p:txBody>
      </p:sp>
    </p:spTree>
    <p:extLst>
      <p:ext uri="{BB962C8B-B14F-4D97-AF65-F5344CB8AC3E}">
        <p14:creationId xmlns:p14="http://schemas.microsoft.com/office/powerpoint/2010/main" val="3246630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04BB-D8D7-48A7-95EA-A18485F6E5BA}"/>
              </a:ext>
            </a:extLst>
          </p:cNvPr>
          <p:cNvSpPr>
            <a:spLocks noGrp="1"/>
          </p:cNvSpPr>
          <p:nvPr>
            <p:ph type="title"/>
          </p:nvPr>
        </p:nvSpPr>
        <p:spPr/>
        <p:txBody>
          <a:bodyPr>
            <a:normAutofit/>
          </a:bodyPr>
          <a:lstStyle/>
          <a:p>
            <a:pPr algn="ctr"/>
            <a:r>
              <a:rPr lang="en-US" b="1" dirty="0">
                <a:solidFill>
                  <a:schemeClr val="tx2"/>
                </a:solidFill>
                <a:latin typeface="Calibri" panose="020F0502020204030204" pitchFamily="34" charset="0"/>
                <a:cs typeface="Calibri" panose="020F0502020204030204" pitchFamily="34" charset="0"/>
              </a:rPr>
              <a:t>Participation </a:t>
            </a:r>
          </a:p>
        </p:txBody>
      </p:sp>
      <p:sp>
        <p:nvSpPr>
          <p:cNvPr id="3" name="Content Placeholder 2">
            <a:extLst>
              <a:ext uri="{FF2B5EF4-FFF2-40B4-BE49-F238E27FC236}">
                <a16:creationId xmlns:a16="http://schemas.microsoft.com/office/drawing/2014/main" id="{0FD7529F-1AE0-478B-A4A7-5867242496B7}"/>
              </a:ext>
            </a:extLst>
          </p:cNvPr>
          <p:cNvSpPr>
            <a:spLocks noGrp="1"/>
          </p:cNvSpPr>
          <p:nvPr>
            <p:ph idx="1"/>
          </p:nvPr>
        </p:nvSpPr>
        <p:spPr/>
        <p:txBody>
          <a:bodyPr>
            <a:normAutofit fontScale="92500" lnSpcReduction="20000"/>
          </a:bodyPr>
          <a:lstStyle/>
          <a:p>
            <a:r>
              <a:rPr lang="en-US" dirty="0"/>
              <a:t>Review existing designs and comment using HL7 JIRA</a:t>
            </a:r>
          </a:p>
          <a:p>
            <a:r>
              <a:rPr lang="en-US" dirty="0" err="1"/>
              <a:t>Zulip</a:t>
            </a:r>
            <a:r>
              <a:rPr lang="en-US" dirty="0"/>
              <a:t> Chat Channel</a:t>
            </a:r>
          </a:p>
          <a:p>
            <a:pPr lvl="1"/>
            <a:r>
              <a:rPr lang="en-US" dirty="0">
                <a:hlinkClick r:id="rId2"/>
              </a:rPr>
              <a:t>Argonaut</a:t>
            </a:r>
            <a:r>
              <a:rPr lang="en-US" dirty="0"/>
              <a:t> </a:t>
            </a:r>
          </a:p>
          <a:p>
            <a:pPr lvl="1"/>
            <a:r>
              <a:rPr lang="en-US" dirty="0">
                <a:hlinkClick r:id="rId3"/>
              </a:rPr>
              <a:t>Da Vinci</a:t>
            </a:r>
            <a:endParaRPr lang="en-US" dirty="0"/>
          </a:p>
          <a:p>
            <a:r>
              <a:rPr lang="en-US" dirty="0">
                <a:hlinkClick r:id="rId4"/>
              </a:rPr>
              <a:t>Argonaut Confluence Page</a:t>
            </a:r>
            <a:endParaRPr lang="en-US" dirty="0"/>
          </a:p>
          <a:p>
            <a:pPr lvl="1"/>
            <a:r>
              <a:rPr lang="en-US" dirty="0"/>
              <a:t>…or whatever is your favorite IG!</a:t>
            </a:r>
          </a:p>
          <a:p>
            <a:r>
              <a:rPr lang="en-US" dirty="0"/>
              <a:t>Contacts</a:t>
            </a:r>
          </a:p>
          <a:p>
            <a:pPr lvl="1"/>
            <a:r>
              <a:rPr lang="en-US" dirty="0"/>
              <a:t>Gino Canessa</a:t>
            </a:r>
          </a:p>
          <a:p>
            <a:pPr lvl="1"/>
            <a:r>
              <a:rPr lang="en-US" dirty="0"/>
              <a:t>Dan Gottlieb</a:t>
            </a:r>
          </a:p>
          <a:p>
            <a:pPr lvl="1"/>
            <a:r>
              <a:rPr lang="en-US" dirty="0"/>
              <a:t>Eric Haas</a:t>
            </a:r>
          </a:p>
          <a:p>
            <a:pPr lvl="1"/>
            <a:r>
              <a:rPr lang="en-US" dirty="0"/>
              <a:t>Josh Mandel</a:t>
            </a:r>
          </a:p>
          <a:p>
            <a:pPr lvl="1"/>
            <a:r>
              <a:rPr lang="en-US" dirty="0"/>
              <a:t>Brett Marquard  </a:t>
            </a:r>
          </a:p>
        </p:txBody>
      </p:sp>
      <p:sp>
        <p:nvSpPr>
          <p:cNvPr id="6" name="Slide Number Placeholder 5">
            <a:extLst>
              <a:ext uri="{FF2B5EF4-FFF2-40B4-BE49-F238E27FC236}">
                <a16:creationId xmlns:a16="http://schemas.microsoft.com/office/drawing/2014/main" id="{85BC1854-41F4-41B8-A981-CA8BD4AE5B1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688112E-8233-426E-AAAC-2A54239B28E4}"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2" descr="uncle-sam-we-want-you1-kopie_1">
            <a:extLst>
              <a:ext uri="{FF2B5EF4-FFF2-40B4-BE49-F238E27FC236}">
                <a16:creationId xmlns:a16="http://schemas.microsoft.com/office/drawing/2014/main" id="{CD2A028C-9870-459B-8B33-1739ACD89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8561" y="2958648"/>
            <a:ext cx="3485239" cy="25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327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What is the Argonaut Project?</a:t>
            </a:r>
          </a:p>
        </p:txBody>
      </p:sp>
      <p:sp>
        <p:nvSpPr>
          <p:cNvPr id="3" name="Content Placeholder 2"/>
          <p:cNvSpPr>
            <a:spLocks noGrp="1"/>
          </p:cNvSpPr>
          <p:nvPr>
            <p:ph idx="1"/>
          </p:nvPr>
        </p:nvSpPr>
        <p:spPr>
          <a:noFill/>
          <a:ln>
            <a:noFill/>
          </a:ln>
          <a:effectLst/>
        </p:spPr>
        <p:txBody>
          <a:bodyPr/>
          <a:lstStyle/>
          <a:p>
            <a:pPr marL="0" indent="0">
              <a:buNone/>
            </a:pPr>
            <a:r>
              <a:rPr lang="en-US" sz="2000" i="1" dirty="0">
                <a:latin typeface="Calibri" panose="020F0502020204030204" pitchFamily="34" charset="0"/>
                <a:cs typeface="Calibri" panose="020F0502020204030204" pitchFamily="34" charset="0"/>
              </a:rPr>
              <a:t>The Argonaut Project is an </a:t>
            </a:r>
            <a:r>
              <a:rPr lang="en-US" sz="2000" i="1" dirty="0">
                <a:solidFill>
                  <a:srgbClr val="00B050"/>
                </a:solidFill>
                <a:latin typeface="Calibri" panose="020F0502020204030204" pitchFamily="34" charset="0"/>
                <a:cs typeface="Calibri" panose="020F0502020204030204" pitchFamily="34" charset="0"/>
              </a:rPr>
              <a:t>implementation community </a:t>
            </a:r>
            <a:r>
              <a:rPr lang="en-US" sz="2000" i="1" dirty="0">
                <a:latin typeface="Calibri" panose="020F0502020204030204" pitchFamily="34" charset="0"/>
                <a:cs typeface="Calibri" panose="020F0502020204030204" pitchFamily="34" charset="0"/>
              </a:rPr>
              <a:t>comprising leading </a:t>
            </a:r>
            <a:r>
              <a:rPr lang="en-US" sz="2000" i="1" dirty="0">
                <a:solidFill>
                  <a:srgbClr val="00B050"/>
                </a:solidFill>
                <a:latin typeface="Calibri" panose="020F0502020204030204" pitchFamily="34" charset="0"/>
                <a:cs typeface="Calibri" panose="020F0502020204030204" pitchFamily="34" charset="0"/>
              </a:rPr>
              <a:t>technology vendors and provider organizations </a:t>
            </a:r>
            <a:r>
              <a:rPr lang="en-US" sz="2000" i="1" dirty="0">
                <a:latin typeface="Calibri" panose="020F0502020204030204" pitchFamily="34" charset="0"/>
                <a:cs typeface="Calibri" panose="020F0502020204030204" pitchFamily="34" charset="0"/>
              </a:rPr>
              <a:t>to </a:t>
            </a:r>
            <a:r>
              <a:rPr lang="en-US" sz="2000" i="1" dirty="0">
                <a:solidFill>
                  <a:srgbClr val="00B050"/>
                </a:solidFill>
                <a:latin typeface="Calibri" panose="020F0502020204030204" pitchFamily="34" charset="0"/>
                <a:cs typeface="Calibri" panose="020F0502020204030204" pitchFamily="34" charset="0"/>
              </a:rPr>
              <a:t>accelerate the use of FHIR </a:t>
            </a:r>
            <a:r>
              <a:rPr lang="en-US" sz="2000" i="1" dirty="0">
                <a:latin typeface="Calibri" panose="020F0502020204030204" pitchFamily="34" charset="0"/>
                <a:cs typeface="Calibri" panose="020F0502020204030204" pitchFamily="34" charset="0"/>
              </a:rPr>
              <a:t>and OAuth in health care information exchange.</a:t>
            </a:r>
            <a:endParaRPr lang="en-US" sz="2000" dirty="0">
              <a:latin typeface="Calibri" panose="020F0502020204030204" pitchFamily="34" charset="0"/>
              <a:cs typeface="Calibri" panose="020F0502020204030204" pitchFamily="34" charset="0"/>
            </a:endParaRPr>
          </a:p>
        </p:txBody>
      </p:sp>
      <p:sp>
        <p:nvSpPr>
          <p:cNvPr id="5" name="TextBox 4"/>
          <p:cNvSpPr txBox="1"/>
          <p:nvPr/>
        </p:nvSpPr>
        <p:spPr>
          <a:xfrm>
            <a:off x="915206" y="2871379"/>
            <a:ext cx="10353524" cy="34470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 are:</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Private sector initiated and funded</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Working collaboratively with other FHIR initiatives such as SMART-on-FHIR, and the Health Systems Platform Consortium (now </a:t>
            </a:r>
            <a:r>
              <a:rPr lang="en-US" dirty="0">
                <a:solidFill>
                  <a:prstClr val="black"/>
                </a:solidFill>
                <a:latin typeface="Calibri" panose="020F0502020204030204" pitchFamily="34" charset="0"/>
                <a:cs typeface="Calibri" panose="020F0502020204030204" pitchFamily="34" charset="0"/>
              </a:rPr>
              <a:t>L</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ogica</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Creating open industry Implementation Guides in high priority use cases of importance to patients, providers and the industry as a whole</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 are NOT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standards development organization</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separate legal entity</a:t>
            </a:r>
          </a:p>
          <a:p>
            <a:pPr marL="742950" marR="0" lvl="1"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proprietary activity</a:t>
            </a:r>
          </a:p>
        </p:txBody>
      </p:sp>
      <p:sp>
        <p:nvSpPr>
          <p:cNvPr id="9" name="Slide Number Placeholder 5">
            <a:extLst>
              <a:ext uri="{FF2B5EF4-FFF2-40B4-BE49-F238E27FC236}">
                <a16:creationId xmlns:a16="http://schemas.microsoft.com/office/drawing/2014/main" id="{B5D30087-7852-4F97-A8AC-01497492423F}"/>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60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838200" y="1825625"/>
          <a:ext cx="10703560" cy="456040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5261074">
                  <a:extLst>
                    <a:ext uri="{9D8B030D-6E8A-4147-A177-3AD203B41FA5}">
                      <a16:colId xmlns:a16="http://schemas.microsoft.com/office/drawing/2014/main" val="1724408468"/>
                    </a:ext>
                  </a:extLst>
                </a:gridCol>
                <a:gridCol w="5442486">
                  <a:extLst>
                    <a:ext uri="{9D8B030D-6E8A-4147-A177-3AD203B41FA5}">
                      <a16:colId xmlns:a16="http://schemas.microsoft.com/office/drawing/2014/main" val="2646658667"/>
                    </a:ext>
                  </a:extLst>
                </a:gridCol>
              </a:tblGrid>
              <a:tr h="487049">
                <a:tc>
                  <a:txBody>
                    <a:bodyPr/>
                    <a:lstStyle/>
                    <a:p>
                      <a:pPr algn="l"/>
                      <a:r>
                        <a:rPr lang="en-US" sz="2400" b="1" u="none" dirty="0">
                          <a:solidFill>
                            <a:srgbClr val="00B0F0"/>
                          </a:solidFill>
                          <a:latin typeface="Calibri" panose="020F0502020204030204" pitchFamily="34" charset="0"/>
                          <a:cs typeface="Calibri" panose="020F0502020204030204" pitchFamily="34" charset="0"/>
                        </a:rPr>
                        <a:t>Technology Vendors</a:t>
                      </a:r>
                    </a:p>
                  </a:txBody>
                  <a:tcPr marL="54717" marR="54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1" u="none" dirty="0">
                          <a:solidFill>
                            <a:srgbClr val="FF0000"/>
                          </a:solidFill>
                          <a:latin typeface="Calibri" panose="020F0502020204030204" pitchFamily="34" charset="0"/>
                          <a:cs typeface="Calibri" panose="020F0502020204030204" pitchFamily="34" charset="0"/>
                        </a:rPr>
                        <a:t>Provider Organizations</a:t>
                      </a:r>
                    </a:p>
                  </a:txBody>
                  <a:tcPr marL="54717" marR="547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004037"/>
                  </a:ext>
                </a:extLst>
              </a:tr>
              <a:tr h="296465">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Accenture</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Beth Israel</a:t>
                      </a:r>
                      <a:r>
                        <a:rPr lang="en-US" sz="1800" b="0" i="0" baseline="0" dirty="0">
                          <a:latin typeface="Calibri" panose="020F0502020204030204" pitchFamily="34" charset="0"/>
                          <a:cs typeface="Calibri" panose="020F0502020204030204" pitchFamily="34" charset="0"/>
                        </a:rPr>
                        <a:t> Deaconess Medical Center</a:t>
                      </a: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260836"/>
                  </a:ext>
                </a:extLst>
              </a:tr>
              <a:tr h="259097">
                <a:tc rowSpan="2">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Allscripts</a:t>
                      </a:r>
                    </a:p>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Apple</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Intermountain</a:t>
                      </a:r>
                      <a:r>
                        <a:rPr lang="en-US" sz="1800" b="0" i="0" baseline="0" dirty="0">
                          <a:latin typeface="Calibri" panose="020F0502020204030204" pitchFamily="34" charset="0"/>
                          <a:cs typeface="Calibri" panose="020F0502020204030204" pitchFamily="34" charset="0"/>
                        </a:rPr>
                        <a:t> Health</a:t>
                      </a: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294910"/>
                  </a:ext>
                </a:extLst>
              </a:tr>
              <a:tr h="259097">
                <a:tc vMerge="1">
                  <a:txBody>
                    <a:bodyPr/>
                    <a:lstStyle/>
                    <a:p>
                      <a:endParaRPr lang="en-US"/>
                    </a:p>
                  </a:txBody>
                  <a:tcPr/>
                </a:tc>
                <a:tc>
                  <a:txBody>
                    <a:bodyPr/>
                    <a:lstStyle/>
                    <a:p>
                      <a:pPr marL="28575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Mayo</a:t>
                      </a:r>
                      <a:r>
                        <a:rPr lang="en-US" sz="1800" b="0" i="0" baseline="0" dirty="0">
                          <a:latin typeface="Calibri" panose="020F0502020204030204" pitchFamily="34" charset="0"/>
                          <a:cs typeface="Calibri" panose="020F0502020204030204" pitchFamily="34" charset="0"/>
                        </a:rPr>
                        <a:t> Clinic</a:t>
                      </a: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497016"/>
                  </a:ext>
                </a:extLst>
              </a:tr>
              <a:tr h="282994">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Athenahealth</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Partners</a:t>
                      </a:r>
                      <a:r>
                        <a:rPr lang="en-US" sz="1800" b="0" i="0" baseline="0" dirty="0">
                          <a:latin typeface="Calibri" panose="020F0502020204030204" pitchFamily="34" charset="0"/>
                          <a:cs typeface="Calibri" panose="020F0502020204030204" pitchFamily="34" charset="0"/>
                        </a:rPr>
                        <a:t> Healthcare</a:t>
                      </a: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008023"/>
                  </a:ext>
                </a:extLst>
              </a:tr>
              <a:tr h="332418">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Cerner</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SMART at Boston Children’s Hospital</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786671"/>
                  </a:ext>
                </a:extLst>
              </a:tr>
              <a:tr h="29148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Calibri" panose="020F0502020204030204" pitchFamily="34" charset="0"/>
                          <a:cs typeface="Calibri" panose="020F0502020204030204" pitchFamily="34" charset="0"/>
                        </a:rPr>
                        <a:t>Change Healthcare</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1578809"/>
                  </a:ext>
                </a:extLst>
              </a:tr>
              <a:tr h="311293">
                <a:tc>
                  <a:txBody>
                    <a:bodyPr/>
                    <a:lstStyle/>
                    <a:p>
                      <a:pPr marL="285750" lvl="0" indent="-285750">
                        <a:buFont typeface="Arial" panose="020B0604020202020204" pitchFamily="34" charset="0"/>
                        <a:buChar char="•"/>
                      </a:pPr>
                      <a:r>
                        <a:rPr lang="en-US" sz="1800" b="0" i="0" dirty="0" err="1">
                          <a:latin typeface="Calibri" panose="020F0502020204030204" pitchFamily="34" charset="0"/>
                          <a:cs typeface="Calibri" panose="020F0502020204030204" pitchFamily="34" charset="0"/>
                        </a:rPr>
                        <a:t>eClincialWorks</a:t>
                      </a: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189429"/>
                  </a:ext>
                </a:extLst>
              </a:tr>
              <a:tr h="311293">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Epic</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752960"/>
                  </a:ext>
                </a:extLst>
              </a:tr>
              <a:tr h="282994">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Humana</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7310459"/>
                  </a:ext>
                </a:extLst>
              </a:tr>
              <a:tr h="282994">
                <a:tc>
                  <a:txBody>
                    <a:bodyPr/>
                    <a:lstStyle/>
                    <a:p>
                      <a:pPr marL="285750" lvl="0" indent="-285750">
                        <a:buFont typeface="Arial" panose="020B0604020202020204" pitchFamily="34" charset="0"/>
                        <a:buChar char="•"/>
                      </a:pPr>
                      <a:r>
                        <a:rPr lang="en-US" sz="1800" b="0" i="0" dirty="0">
                          <a:latin typeface="Calibri" panose="020F0502020204030204" pitchFamily="34" charset="0"/>
                          <a:cs typeface="Calibri" panose="020F0502020204030204" pitchFamily="34" charset="0"/>
                        </a:rPr>
                        <a:t>MEDITECH</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011349"/>
                  </a:ext>
                </a:extLst>
              </a:tr>
              <a:tr h="28541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Calibri" panose="020F0502020204030204" pitchFamily="34" charset="0"/>
                          <a:cs typeface="Calibri" panose="020F0502020204030204" pitchFamily="34" charset="0"/>
                        </a:rPr>
                        <a:t>Microsoft</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314714"/>
                  </a:ext>
                </a:extLst>
              </a:tr>
              <a:tr h="28541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Calibri" panose="020F0502020204030204" pitchFamily="34" charset="0"/>
                          <a:cs typeface="Calibri" panose="020F0502020204030204" pitchFamily="34" charset="0"/>
                        </a:rPr>
                        <a:t>Optum</a:t>
                      </a: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9087822"/>
                  </a:ext>
                </a:extLst>
              </a:tr>
              <a:tr h="28299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dirty="0">
                          <a:latin typeface="Calibri" panose="020F0502020204030204" pitchFamily="34" charset="0"/>
                          <a:cs typeface="Calibri" panose="020F0502020204030204" pitchFamily="34" charset="0"/>
                        </a:rPr>
                        <a:t>Surescripts</a:t>
                      </a:r>
                    </a:p>
                    <a:p>
                      <a:pPr marL="285750" lvl="0" indent="-285750">
                        <a:buFont typeface="Arial" panose="020B0604020202020204" pitchFamily="34" charset="0"/>
                        <a:buChar char="•"/>
                      </a:pPr>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0" i="0" dirty="0">
                        <a:latin typeface="Calibri" panose="020F0502020204030204" pitchFamily="34" charset="0"/>
                        <a:cs typeface="Calibri" panose="020F0502020204030204" pitchFamily="34" charset="0"/>
                      </a:endParaRPr>
                    </a:p>
                  </a:txBody>
                  <a:tcPr marL="54717" marR="54717"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23435"/>
                  </a:ext>
                </a:extLst>
              </a:tr>
            </a:tbl>
          </a:graphicData>
        </a:graphic>
      </p:graphicFrame>
      <p:pic>
        <p:nvPicPr>
          <p:cNvPr id="6" name="Picture 4" descr="Image result for argonaut project">
            <a:extLst>
              <a:ext uri="{FF2B5EF4-FFF2-40B4-BE49-F238E27FC236}">
                <a16:creationId xmlns:a16="http://schemas.microsoft.com/office/drawing/2014/main" id="{B3C94D41-8FA9-4A4F-81B0-A879AAD84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62" y="206500"/>
            <a:ext cx="3419475" cy="142974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28E7C1-6610-41BB-9F11-23A0F4B15BFB}"/>
              </a:ext>
            </a:extLst>
          </p:cNvPr>
          <p:cNvSpPr/>
          <p:nvPr/>
        </p:nvSpPr>
        <p:spPr>
          <a:xfrm>
            <a:off x="3515361" y="4697292"/>
            <a:ext cx="8771466" cy="19082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B59">
                    <a:lumMod val="75000"/>
                  </a:srgbClr>
                </a:solidFill>
                <a:effectLst/>
                <a:uLnTx/>
                <a:uFillTx/>
                <a:latin typeface="Calibri" panose="020F0502020204030204" pitchFamily="34" charset="0"/>
                <a:ea typeface="+mn-ea"/>
                <a:cs typeface="Calibri" panose="020F0502020204030204" pitchFamily="34" charset="0"/>
              </a:rPr>
              <a:t>Staff (current and past)</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Prime contractor: HL7</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FHIR initiatives: </a:t>
            </a:r>
            <a:b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Grahame Grieve, Eric Haas, Josh Mandel, Brett Marquard, Gino Canessa, Carl Anderson</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OAuth initiatives: Dixie Baker, Josh Mandel</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Project Management: Brett Marquard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(Jennifer Monahan, Micky Tripathi prior to 2021!)</a:t>
            </a:r>
          </a:p>
        </p:txBody>
      </p:sp>
      <p:sp>
        <p:nvSpPr>
          <p:cNvPr id="7" name="Slide Number Placeholder 5">
            <a:extLst>
              <a:ext uri="{FF2B5EF4-FFF2-40B4-BE49-F238E27FC236}">
                <a16:creationId xmlns:a16="http://schemas.microsoft.com/office/drawing/2014/main" id="{49F5B99C-DF3E-4FF6-AE70-F4C5A9C49C82}"/>
              </a:ext>
            </a:extLst>
          </p:cNvPr>
          <p:cNvSpPr>
            <a:spLocks noGrp="1"/>
          </p:cNvSpPr>
          <p:nvPr>
            <p:ph type="sldNum" sz="quarter" idx="4"/>
          </p:nvPr>
        </p:nvSpPr>
        <p:spPr>
          <a:xfrm>
            <a:off x="8610600" y="6356350"/>
            <a:ext cx="2743200" cy="365125"/>
          </a:xfrm>
        </p:spPr>
        <p:txBody>
          <a:bodyPr/>
          <a:lstStyle/>
          <a:p>
            <a:fld id="{5688112E-8233-426E-AAAC-2A54239B28E4}" type="slidenum">
              <a:rPr lang="en-US" smtClean="0"/>
              <a:t>6</a:t>
            </a:fld>
            <a:endParaRPr lang="en-US"/>
          </a:p>
        </p:txBody>
      </p:sp>
    </p:spTree>
    <p:extLst>
      <p:ext uri="{BB962C8B-B14F-4D97-AF65-F5344CB8AC3E}">
        <p14:creationId xmlns:p14="http://schemas.microsoft.com/office/powerpoint/2010/main" val="131138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tx2"/>
                </a:solidFill>
                <a:latin typeface="Calibri" panose="020F0502020204030204" pitchFamily="34" charset="0"/>
                <a:cs typeface="Calibri" panose="020F0502020204030204" pitchFamily="34" charset="0"/>
              </a:rPr>
              <a:t>The Argonaut process helps resolve practical problems</a:t>
            </a:r>
          </a:p>
        </p:txBody>
      </p:sp>
      <p:sp>
        <p:nvSpPr>
          <p:cNvPr id="7" name="Content Placeholder 6"/>
          <p:cNvSpPr>
            <a:spLocks noGrp="1"/>
          </p:cNvSpPr>
          <p:nvPr>
            <p:ph sz="half" idx="1"/>
          </p:nvPr>
        </p:nvSpPr>
        <p:spPr>
          <a:xfrm>
            <a:off x="503382" y="1825625"/>
            <a:ext cx="3205016" cy="4351338"/>
          </a:xfr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p>
            <a:pPr marL="52388" indent="-52388" fontAlgn="base">
              <a:lnSpc>
                <a:spcPct val="100000"/>
              </a:lnSpc>
              <a:spcBef>
                <a:spcPts val="600"/>
              </a:spcBef>
              <a:spcAft>
                <a:spcPct val="0"/>
              </a:spcAft>
              <a:buFontTx/>
              <a:buChar char=" "/>
              <a:defRPr/>
            </a:pPr>
            <a:r>
              <a:rPr lang="en-US" sz="1600" kern="0" dirty="0">
                <a:solidFill>
                  <a:prstClr val="black"/>
                </a:solidFill>
                <a:latin typeface="Calibri" panose="020F0502020204030204" pitchFamily="34" charset="0"/>
                <a:cs typeface="Calibri" panose="020F0502020204030204" pitchFamily="34" charset="0"/>
              </a:rPr>
              <a:t>Search operations</a:t>
            </a:r>
          </a:p>
          <a:p>
            <a:pPr marL="52388" indent="-52388" fontAlgn="base">
              <a:lnSpc>
                <a:spcPct val="100000"/>
              </a:lnSpc>
              <a:spcBef>
                <a:spcPts val="600"/>
              </a:spcBef>
              <a:spcAft>
                <a:spcPct val="0"/>
              </a:spcAft>
              <a:buFontTx/>
              <a:buChar char=" "/>
              <a:defRPr/>
            </a:pPr>
            <a:endParaRPr lang="en-US" sz="1600" kern="0" dirty="0">
              <a:solidFill>
                <a:prstClr val="black"/>
              </a:solidFill>
              <a:latin typeface="Calibri" panose="020F0502020204030204" pitchFamily="34" charset="0"/>
              <a:cs typeface="Calibri" panose="020F0502020204030204" pitchFamily="34" charset="0"/>
            </a:endParaRPr>
          </a:p>
          <a:p>
            <a:pPr marL="52388" indent="-52388" fontAlgn="base">
              <a:lnSpc>
                <a:spcPct val="100000"/>
              </a:lnSpc>
              <a:spcBef>
                <a:spcPts val="600"/>
              </a:spcBef>
              <a:spcAft>
                <a:spcPct val="0"/>
              </a:spcAft>
              <a:buFontTx/>
              <a:buChar char=" "/>
              <a:defRPr/>
            </a:pPr>
            <a:r>
              <a:rPr lang="en-US" sz="1600" kern="0" dirty="0">
                <a:solidFill>
                  <a:prstClr val="black"/>
                </a:solidFill>
                <a:latin typeface="Calibri" panose="020F0502020204030204" pitchFamily="34" charset="0"/>
                <a:cs typeface="Calibri" panose="020F0502020204030204" pitchFamily="34" charset="0"/>
              </a:rPr>
              <a:t>Examples:</a:t>
            </a:r>
          </a:p>
          <a:p>
            <a:pPr marL="457200" lvl="1" indent="-225425" fontAlgn="base">
              <a:lnSpc>
                <a:spcPct val="100000"/>
              </a:lnSpc>
              <a:spcBef>
                <a:spcPts val="600"/>
              </a:spcBef>
              <a:spcAft>
                <a:spcPct val="0"/>
              </a:spcAft>
              <a:buFontTx/>
              <a:buChar char="•"/>
              <a:defRPr/>
            </a:pPr>
            <a:r>
              <a:rPr lang="en-US" sz="1600" kern="0" dirty="0">
                <a:solidFill>
                  <a:prstClr val="black"/>
                </a:solidFill>
                <a:latin typeface="Calibri" panose="020F0502020204030204" pitchFamily="34" charset="0"/>
                <a:cs typeface="Calibri" panose="020F0502020204030204" pitchFamily="34" charset="0"/>
              </a:rPr>
              <a:t>Can search for individual patient by identifier (e.g., MRN) OR full name &amp; gender OR full name &amp; birthdate</a:t>
            </a:r>
          </a:p>
          <a:p>
            <a:pPr marL="457200" lvl="1" indent="-225425" fontAlgn="base">
              <a:lnSpc>
                <a:spcPct val="100000"/>
              </a:lnSpc>
              <a:spcBef>
                <a:spcPts val="600"/>
              </a:spcBef>
              <a:spcAft>
                <a:spcPct val="0"/>
              </a:spcAft>
              <a:buFontTx/>
              <a:buChar char="•"/>
              <a:defRPr/>
            </a:pPr>
            <a:r>
              <a:rPr lang="en-US" sz="1600" kern="0" dirty="0">
                <a:solidFill>
                  <a:prstClr val="black"/>
                </a:solidFill>
                <a:latin typeface="Calibri" panose="020F0502020204030204" pitchFamily="34" charset="0"/>
                <a:cs typeface="Calibri" panose="020F0502020204030204" pitchFamily="34" charset="0"/>
              </a:rPr>
              <a:t>Can search for Procedures by patient or by patient &amp; specified date range</a:t>
            </a:r>
          </a:p>
          <a:p>
            <a:endParaRPr lang="en-US" b="0" dirty="0">
              <a:latin typeface="Calibri" panose="020F0502020204030204" pitchFamily="34" charset="0"/>
              <a:cs typeface="Calibri" panose="020F0502020204030204" pitchFamily="34" charset="0"/>
            </a:endParaRPr>
          </a:p>
        </p:txBody>
      </p:sp>
      <p:sp>
        <p:nvSpPr>
          <p:cNvPr id="4" name="TextBox 3"/>
          <p:cNvSpPr txBox="1"/>
          <p:nvPr/>
        </p:nvSpPr>
        <p:spPr>
          <a:xfrm>
            <a:off x="503381" y="1615073"/>
            <a:ext cx="3200400" cy="707886"/>
          </a:xfrm>
          <a:prstGeom prst="rect">
            <a:avLst/>
          </a:prstGeom>
          <a:solidFill>
            <a:schemeClr val="accent1">
              <a:lumMod val="40000"/>
              <a:lumOff val="60000"/>
            </a:schemeClr>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What search criteria can you use?</a:t>
            </a:r>
          </a:p>
        </p:txBody>
      </p:sp>
      <p:sp>
        <p:nvSpPr>
          <p:cNvPr id="5" name="TextBox 4"/>
          <p:cNvSpPr txBox="1"/>
          <p:nvPr/>
        </p:nvSpPr>
        <p:spPr>
          <a:xfrm>
            <a:off x="4358757" y="1615073"/>
            <a:ext cx="3200400" cy="707886"/>
          </a:xfrm>
          <a:prstGeom prst="rect">
            <a:avLst/>
          </a:prstGeom>
          <a:solidFill>
            <a:schemeClr val="accent6">
              <a:lumMod val="40000"/>
              <a:lumOff val="60000"/>
            </a:schemeClr>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What type of data will you get in response?</a:t>
            </a:r>
          </a:p>
        </p:txBody>
      </p:sp>
      <p:sp>
        <p:nvSpPr>
          <p:cNvPr id="6" name="TextBox 5"/>
          <p:cNvSpPr txBox="1"/>
          <p:nvPr/>
        </p:nvSpPr>
        <p:spPr>
          <a:xfrm>
            <a:off x="8214132" y="1615073"/>
            <a:ext cx="3200400" cy="707886"/>
          </a:xfrm>
          <a:prstGeom prst="rect">
            <a:avLst/>
          </a:prstGeom>
          <a:solidFill>
            <a:schemeClr val="accent4">
              <a:lumMod val="40000"/>
              <a:lumOff val="60000"/>
            </a:schemeClr>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How will that data be represented? </a:t>
            </a:r>
          </a:p>
        </p:txBody>
      </p:sp>
      <p:sp>
        <p:nvSpPr>
          <p:cNvPr id="8" name="Content Placeholder 6"/>
          <p:cNvSpPr txBox="1">
            <a:spLocks/>
          </p:cNvSpPr>
          <p:nvPr/>
        </p:nvSpPr>
        <p:spPr bwMode="auto">
          <a:xfrm>
            <a:off x="4363373" y="2322959"/>
            <a:ext cx="3200400" cy="3854004"/>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vert="horz" wrap="square" lIns="96655" tIns="48328" rIns="96655" bIns="48328" numCol="1" anchor="t" anchorCtr="0" compatLnSpc="1">
            <a:prstTxWarp prst="textNoShape">
              <a:avLst/>
            </a:prstTxWarp>
            <a:noAutofit/>
          </a:bodyPr>
          <a:lstStyle>
            <a:lvl1pPr marL="52388" indent="-52388" algn="l" rtl="0" eaLnBrk="1" fontAlgn="base" hangingPunct="1">
              <a:lnSpc>
                <a:spcPct val="100000"/>
              </a:lnSpc>
              <a:spcBef>
                <a:spcPts val="600"/>
              </a:spcBef>
              <a:spcAft>
                <a:spcPct val="0"/>
              </a:spcAft>
              <a:buChar char=" "/>
              <a:defRPr sz="1600" b="1">
                <a:solidFill>
                  <a:schemeClr val="tx1"/>
                </a:solidFill>
                <a:latin typeface="+mn-lt"/>
                <a:ea typeface="+mn-ea"/>
                <a:cs typeface="+mn-cs"/>
              </a:defRPr>
            </a:lvl1pPr>
            <a:lvl2pPr marL="971550" indent="-457200" algn="l" rtl="0" eaLnBrk="1" fontAlgn="base" hangingPunct="1">
              <a:lnSpc>
                <a:spcPct val="100000"/>
              </a:lnSpc>
              <a:spcBef>
                <a:spcPts val="600"/>
              </a:spcBef>
              <a:spcAft>
                <a:spcPct val="0"/>
              </a:spcAft>
              <a:buChar char="•"/>
              <a:defRPr sz="1600" b="1">
                <a:solidFill>
                  <a:schemeClr val="tx1"/>
                </a:solidFill>
                <a:latin typeface="+mn-lt"/>
                <a:cs typeface="+mn-cs"/>
              </a:defRPr>
            </a:lvl2pPr>
            <a:lvl3pPr marL="1543050" indent="-342900" algn="l" rtl="0" eaLnBrk="1" fontAlgn="base" hangingPunct="1">
              <a:lnSpc>
                <a:spcPct val="100000"/>
              </a:lnSpc>
              <a:spcBef>
                <a:spcPts val="600"/>
              </a:spcBef>
              <a:spcAft>
                <a:spcPct val="0"/>
              </a:spcAft>
              <a:buChar char="-"/>
              <a:defRPr sz="1600" b="1">
                <a:solidFill>
                  <a:schemeClr val="tx1"/>
                </a:solidFill>
                <a:latin typeface="+mn-lt"/>
                <a:cs typeface="+mn-cs"/>
              </a:defRPr>
            </a:lvl3pPr>
            <a:lvl4pPr marL="2114550" indent="-342900" algn="l" rtl="0" eaLnBrk="1" fontAlgn="base" hangingPunct="1">
              <a:lnSpc>
                <a:spcPct val="100000"/>
              </a:lnSpc>
              <a:spcBef>
                <a:spcPts val="600"/>
              </a:spcBef>
              <a:spcAft>
                <a:spcPct val="0"/>
              </a:spcAft>
              <a:buChar char="·"/>
              <a:defRPr sz="1600" b="1">
                <a:solidFill>
                  <a:schemeClr val="tx1"/>
                </a:solidFill>
                <a:latin typeface="+mn-lt"/>
                <a:cs typeface="+mn-cs"/>
              </a:defRPr>
            </a:lvl4pPr>
            <a:lvl5pPr marL="5372100" indent="-285750" algn="l" rtl="0" eaLnBrk="1" fontAlgn="base" hangingPunct="1">
              <a:lnSpc>
                <a:spcPct val="100000"/>
              </a:lnSpc>
              <a:spcBef>
                <a:spcPts val="600"/>
              </a:spcBef>
              <a:spcAft>
                <a:spcPct val="0"/>
              </a:spcAft>
              <a:buChar char="-"/>
              <a:defRPr sz="1600" b="1">
                <a:solidFill>
                  <a:schemeClr val="tx1"/>
                </a:solidFill>
                <a:latin typeface="+mn-lt"/>
                <a:cs typeface="+mn-cs"/>
              </a:defRPr>
            </a:lvl5pPr>
            <a:lvl6pPr marL="5829300" indent="-285750" algn="l" rtl="0" eaLnBrk="1" fontAlgn="base" hangingPunct="1">
              <a:lnSpc>
                <a:spcPct val="97000"/>
              </a:lnSpc>
              <a:spcBef>
                <a:spcPct val="39000"/>
              </a:spcBef>
              <a:spcAft>
                <a:spcPct val="0"/>
              </a:spcAft>
              <a:buChar char="-"/>
              <a:defRPr sz="1600" b="1">
                <a:solidFill>
                  <a:schemeClr val="tx1"/>
                </a:solidFill>
                <a:latin typeface="+mn-lt"/>
                <a:cs typeface="+mn-cs"/>
              </a:defRPr>
            </a:lvl6pPr>
            <a:lvl7pPr marL="6286500" indent="-285750" algn="l" rtl="0" eaLnBrk="1" fontAlgn="base" hangingPunct="1">
              <a:lnSpc>
                <a:spcPct val="97000"/>
              </a:lnSpc>
              <a:spcBef>
                <a:spcPct val="39000"/>
              </a:spcBef>
              <a:spcAft>
                <a:spcPct val="0"/>
              </a:spcAft>
              <a:buChar char="-"/>
              <a:defRPr sz="1600" b="1">
                <a:solidFill>
                  <a:schemeClr val="tx1"/>
                </a:solidFill>
                <a:latin typeface="+mn-lt"/>
                <a:cs typeface="+mn-cs"/>
              </a:defRPr>
            </a:lvl7pPr>
            <a:lvl8pPr marL="6743700" indent="-285750" algn="l" rtl="0" eaLnBrk="1" fontAlgn="base" hangingPunct="1">
              <a:lnSpc>
                <a:spcPct val="97000"/>
              </a:lnSpc>
              <a:spcBef>
                <a:spcPct val="39000"/>
              </a:spcBef>
              <a:spcAft>
                <a:spcPct val="0"/>
              </a:spcAft>
              <a:buChar char="-"/>
              <a:defRPr sz="1600" b="1">
                <a:solidFill>
                  <a:schemeClr val="tx1"/>
                </a:solidFill>
                <a:latin typeface="+mn-lt"/>
                <a:cs typeface="+mn-cs"/>
              </a:defRPr>
            </a:lvl8pPr>
            <a:lvl9pPr marL="7200900" indent="-285750" algn="l" rtl="0" eaLnBrk="1" fontAlgn="base" hangingPunct="1">
              <a:lnSpc>
                <a:spcPct val="97000"/>
              </a:lnSpc>
              <a:spcBef>
                <a:spcPct val="39000"/>
              </a:spcBef>
              <a:spcAft>
                <a:spcPct val="0"/>
              </a:spcAft>
              <a:buChar char="-"/>
              <a:defRPr sz="1600" b="1">
                <a:solidFill>
                  <a:schemeClr val="tx1"/>
                </a:solidFill>
                <a:latin typeface="+mn-lt"/>
                <a:cs typeface="+mn-cs"/>
              </a:defRPr>
            </a:lvl9pPr>
          </a:lstStyle>
          <a:p>
            <a:pPr marL="52388" marR="0" lvl="0" indent="-52388" algn="l" defTabSz="914400" rtl="0" eaLnBrk="1" fontAlgn="base" latinLnBrk="0" hangingPunct="1">
              <a:lnSpc>
                <a:spcPct val="100000"/>
              </a:lnSpc>
              <a:spcBef>
                <a:spcPts val="600"/>
              </a:spcBef>
              <a:spcAft>
                <a:spcPct val="0"/>
              </a:spcAft>
              <a:buClrTx/>
              <a:buSzTx/>
              <a:buFontTx/>
              <a:buChar char=" "/>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Scope of response</a:t>
            </a:r>
          </a:p>
          <a:p>
            <a:pPr marL="52388" marR="0" lvl="0" indent="-52388" algn="l" defTabSz="914400" rtl="0" eaLnBrk="1" fontAlgn="base" latinLnBrk="0" hangingPunct="1">
              <a:lnSpc>
                <a:spcPct val="100000"/>
              </a:lnSpc>
              <a:spcBef>
                <a:spcPts val="600"/>
              </a:spcBef>
              <a:spcAft>
                <a:spcPct val="0"/>
              </a:spcAft>
              <a:buClrTx/>
              <a:buSzTx/>
              <a:buFontTx/>
              <a:buChar char=" "/>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52388" marR="0" lvl="0" indent="-52388" algn="l" defTabSz="914400" rtl="0" eaLnBrk="1" fontAlgn="base" latinLnBrk="0" hangingPunct="1">
              <a:lnSpc>
                <a:spcPct val="100000"/>
              </a:lnSpc>
              <a:spcBef>
                <a:spcPts val="600"/>
              </a:spcBef>
              <a:spcAft>
                <a:spcPct val="0"/>
              </a:spcAft>
              <a:buClrTx/>
              <a:buSzTx/>
              <a:buFontTx/>
              <a:buChar char=" "/>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Examples:</a:t>
            </a:r>
          </a:p>
          <a:p>
            <a:pPr marL="457200" marR="0" lvl="1" indent="-225425" algn="l" defTabSz="914400" rtl="0" eaLnBrk="1" fontAlgn="base" latinLnBrk="0" hangingPunct="1">
              <a:lnSpc>
                <a:spcPct val="100000"/>
              </a:lnSpc>
              <a:spcBef>
                <a:spcPts val="600"/>
              </a:spcBef>
              <a:spcAft>
                <a:spcPct val="0"/>
              </a:spcAft>
              <a:buClrTx/>
              <a:buSzTx/>
              <a:buFontTx/>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Search for patient will get all FHIR patient resources</a:t>
            </a:r>
          </a:p>
          <a:p>
            <a:pPr marL="457200" marR="0" lvl="1" indent="-225425" algn="l" defTabSz="914400" rtl="0" eaLnBrk="1" fontAlgn="base" latinLnBrk="0" hangingPunct="1">
              <a:lnSpc>
                <a:spcPct val="100000"/>
              </a:lnSpc>
              <a:spcBef>
                <a:spcPts val="600"/>
              </a:spcBef>
              <a:spcAft>
                <a:spcPct val="0"/>
              </a:spcAft>
              <a:buClrTx/>
              <a:buSzTx/>
              <a:buFontTx/>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Search for Procedures will get all current and historical procedures or within specified date range</a:t>
            </a:r>
          </a:p>
        </p:txBody>
      </p:sp>
      <p:sp>
        <p:nvSpPr>
          <p:cNvPr id="9" name="Content Placeholder 6"/>
          <p:cNvSpPr txBox="1">
            <a:spLocks/>
          </p:cNvSpPr>
          <p:nvPr/>
        </p:nvSpPr>
        <p:spPr bwMode="auto">
          <a:xfrm>
            <a:off x="8223365" y="2322959"/>
            <a:ext cx="3200400" cy="3854004"/>
          </a:xfrm>
          <a:prstGeom prst="rect">
            <a:avLst/>
          </a:prstGeom>
          <a:solidFill>
            <a:schemeClr val="bg1"/>
          </a:solidFill>
          <a:ln w="12700">
            <a:solidFill>
              <a:schemeClr val="tx1"/>
            </a:solidFill>
            <a:miter lim="800000"/>
            <a:headEnd/>
            <a:tailEnd/>
          </a:ln>
          <a:effectLst>
            <a:outerShdw blurRad="50800" dist="38100" dir="2700000" algn="tl" rotWithShape="0">
              <a:prstClr val="black">
                <a:alpha val="40000"/>
              </a:prstClr>
            </a:outerShdw>
          </a:effectLst>
        </p:spPr>
        <p:txBody>
          <a:bodyPr vert="horz" wrap="square" lIns="96655" tIns="48328" rIns="96655" bIns="48328" numCol="1" anchor="t" anchorCtr="0" compatLnSpc="1">
            <a:prstTxWarp prst="textNoShape">
              <a:avLst/>
            </a:prstTxWarp>
            <a:noAutofit/>
          </a:bodyPr>
          <a:lstStyle>
            <a:lvl1pPr marL="52388" indent="-52388" algn="l" rtl="0" eaLnBrk="1" fontAlgn="base" hangingPunct="1">
              <a:lnSpc>
                <a:spcPct val="100000"/>
              </a:lnSpc>
              <a:spcBef>
                <a:spcPts val="600"/>
              </a:spcBef>
              <a:spcAft>
                <a:spcPct val="0"/>
              </a:spcAft>
              <a:buChar char=" "/>
              <a:defRPr sz="1600" b="1">
                <a:solidFill>
                  <a:schemeClr val="tx1"/>
                </a:solidFill>
                <a:latin typeface="+mn-lt"/>
                <a:ea typeface="+mn-ea"/>
                <a:cs typeface="+mn-cs"/>
              </a:defRPr>
            </a:lvl1pPr>
            <a:lvl2pPr marL="971550" indent="-457200" algn="l" rtl="0" eaLnBrk="1" fontAlgn="base" hangingPunct="1">
              <a:lnSpc>
                <a:spcPct val="100000"/>
              </a:lnSpc>
              <a:spcBef>
                <a:spcPts val="600"/>
              </a:spcBef>
              <a:spcAft>
                <a:spcPct val="0"/>
              </a:spcAft>
              <a:buChar char="•"/>
              <a:defRPr sz="1600" b="1">
                <a:solidFill>
                  <a:schemeClr val="tx1"/>
                </a:solidFill>
                <a:latin typeface="+mn-lt"/>
                <a:cs typeface="+mn-cs"/>
              </a:defRPr>
            </a:lvl2pPr>
            <a:lvl3pPr marL="1543050" indent="-342900" algn="l" rtl="0" eaLnBrk="1" fontAlgn="base" hangingPunct="1">
              <a:lnSpc>
                <a:spcPct val="100000"/>
              </a:lnSpc>
              <a:spcBef>
                <a:spcPts val="600"/>
              </a:spcBef>
              <a:spcAft>
                <a:spcPct val="0"/>
              </a:spcAft>
              <a:buChar char="-"/>
              <a:defRPr sz="1600" b="1">
                <a:solidFill>
                  <a:schemeClr val="tx1"/>
                </a:solidFill>
                <a:latin typeface="+mn-lt"/>
                <a:cs typeface="+mn-cs"/>
              </a:defRPr>
            </a:lvl3pPr>
            <a:lvl4pPr marL="2114550" indent="-342900" algn="l" rtl="0" eaLnBrk="1" fontAlgn="base" hangingPunct="1">
              <a:lnSpc>
                <a:spcPct val="100000"/>
              </a:lnSpc>
              <a:spcBef>
                <a:spcPts val="600"/>
              </a:spcBef>
              <a:spcAft>
                <a:spcPct val="0"/>
              </a:spcAft>
              <a:buChar char="·"/>
              <a:defRPr sz="1600" b="1">
                <a:solidFill>
                  <a:schemeClr val="tx1"/>
                </a:solidFill>
                <a:latin typeface="+mn-lt"/>
                <a:cs typeface="+mn-cs"/>
              </a:defRPr>
            </a:lvl4pPr>
            <a:lvl5pPr marL="5372100" indent="-285750" algn="l" rtl="0" eaLnBrk="1" fontAlgn="base" hangingPunct="1">
              <a:lnSpc>
                <a:spcPct val="100000"/>
              </a:lnSpc>
              <a:spcBef>
                <a:spcPts val="600"/>
              </a:spcBef>
              <a:spcAft>
                <a:spcPct val="0"/>
              </a:spcAft>
              <a:buChar char="-"/>
              <a:defRPr sz="1600" b="1">
                <a:solidFill>
                  <a:schemeClr val="tx1"/>
                </a:solidFill>
                <a:latin typeface="+mn-lt"/>
                <a:cs typeface="+mn-cs"/>
              </a:defRPr>
            </a:lvl5pPr>
            <a:lvl6pPr marL="5829300" indent="-285750" algn="l" rtl="0" eaLnBrk="1" fontAlgn="base" hangingPunct="1">
              <a:lnSpc>
                <a:spcPct val="97000"/>
              </a:lnSpc>
              <a:spcBef>
                <a:spcPct val="39000"/>
              </a:spcBef>
              <a:spcAft>
                <a:spcPct val="0"/>
              </a:spcAft>
              <a:buChar char="-"/>
              <a:defRPr sz="1600" b="1">
                <a:solidFill>
                  <a:schemeClr val="tx1"/>
                </a:solidFill>
                <a:latin typeface="+mn-lt"/>
                <a:cs typeface="+mn-cs"/>
              </a:defRPr>
            </a:lvl6pPr>
            <a:lvl7pPr marL="6286500" indent="-285750" algn="l" rtl="0" eaLnBrk="1" fontAlgn="base" hangingPunct="1">
              <a:lnSpc>
                <a:spcPct val="97000"/>
              </a:lnSpc>
              <a:spcBef>
                <a:spcPct val="39000"/>
              </a:spcBef>
              <a:spcAft>
                <a:spcPct val="0"/>
              </a:spcAft>
              <a:buChar char="-"/>
              <a:defRPr sz="1600" b="1">
                <a:solidFill>
                  <a:schemeClr val="tx1"/>
                </a:solidFill>
                <a:latin typeface="+mn-lt"/>
                <a:cs typeface="+mn-cs"/>
              </a:defRPr>
            </a:lvl7pPr>
            <a:lvl8pPr marL="6743700" indent="-285750" algn="l" rtl="0" eaLnBrk="1" fontAlgn="base" hangingPunct="1">
              <a:lnSpc>
                <a:spcPct val="97000"/>
              </a:lnSpc>
              <a:spcBef>
                <a:spcPct val="39000"/>
              </a:spcBef>
              <a:spcAft>
                <a:spcPct val="0"/>
              </a:spcAft>
              <a:buChar char="-"/>
              <a:defRPr sz="1600" b="1">
                <a:solidFill>
                  <a:schemeClr val="tx1"/>
                </a:solidFill>
                <a:latin typeface="+mn-lt"/>
                <a:cs typeface="+mn-cs"/>
              </a:defRPr>
            </a:lvl8pPr>
            <a:lvl9pPr marL="7200900" indent="-285750" algn="l" rtl="0" eaLnBrk="1" fontAlgn="base" hangingPunct="1">
              <a:lnSpc>
                <a:spcPct val="97000"/>
              </a:lnSpc>
              <a:spcBef>
                <a:spcPct val="39000"/>
              </a:spcBef>
              <a:spcAft>
                <a:spcPct val="0"/>
              </a:spcAft>
              <a:buChar char="-"/>
              <a:defRPr sz="1600" b="1">
                <a:solidFill>
                  <a:schemeClr val="tx1"/>
                </a:solidFill>
                <a:latin typeface="+mn-lt"/>
                <a:cs typeface="+mn-cs"/>
              </a:defRPr>
            </a:lvl9pPr>
          </a:lstStyle>
          <a:p>
            <a:pPr marL="52388" marR="0" lvl="0" indent="-52388" algn="l" defTabSz="914400" rtl="0" eaLnBrk="1" fontAlgn="base" latinLnBrk="0" hangingPunct="1">
              <a:lnSpc>
                <a:spcPct val="100000"/>
              </a:lnSpc>
              <a:spcBef>
                <a:spcPts val="600"/>
              </a:spcBef>
              <a:spcAft>
                <a:spcPct val="0"/>
              </a:spcAft>
              <a:buClrTx/>
              <a:buSzTx/>
              <a:buFontTx/>
              <a:buChar char=" "/>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Content of response</a:t>
            </a:r>
          </a:p>
          <a:p>
            <a:pPr marL="52388" marR="0" lvl="0" indent="-52388" algn="l" defTabSz="914400" rtl="0" eaLnBrk="1" fontAlgn="base" latinLnBrk="0" hangingPunct="1">
              <a:lnSpc>
                <a:spcPct val="100000"/>
              </a:lnSpc>
              <a:spcBef>
                <a:spcPts val="600"/>
              </a:spcBef>
              <a:spcAft>
                <a:spcPct val="0"/>
              </a:spcAft>
              <a:buClrTx/>
              <a:buSzTx/>
              <a:buFontTx/>
              <a:buChar char=" "/>
              <a:tabLst/>
              <a:defRPr/>
            </a:pPr>
            <a:endPar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52388" marR="0" lvl="0" indent="-52388" algn="l" defTabSz="914400" rtl="0" eaLnBrk="1" fontAlgn="base" latinLnBrk="0" hangingPunct="1">
              <a:lnSpc>
                <a:spcPct val="100000"/>
              </a:lnSpc>
              <a:spcBef>
                <a:spcPts val="600"/>
              </a:spcBef>
              <a:spcAft>
                <a:spcPct val="0"/>
              </a:spcAft>
              <a:buClrTx/>
              <a:buSzTx/>
              <a:buFontTx/>
              <a:buChar char=" "/>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Examples:</a:t>
            </a:r>
          </a:p>
          <a:p>
            <a:pPr marL="457200" marR="0" lvl="1" indent="-225425" algn="l" defTabSz="914400" rtl="0" eaLnBrk="1" fontAlgn="base" latinLnBrk="0" hangingPunct="1">
              <a:lnSpc>
                <a:spcPct val="100000"/>
              </a:lnSpc>
              <a:spcBef>
                <a:spcPts val="600"/>
              </a:spcBef>
              <a:spcAft>
                <a:spcPct val="0"/>
              </a:spcAft>
              <a:buClrTx/>
              <a:buSzTx/>
              <a:buFontTx/>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Patient search will get name, identifier, gender, birthdate,</a:t>
            </a:r>
          </a:p>
          <a:p>
            <a:pPr marL="457200" marR="0" lvl="1" indent="-225425" algn="l" defTabSz="914400" rtl="0" eaLnBrk="1" fontAlgn="base" latinLnBrk="0" hangingPunct="1">
              <a:lnSpc>
                <a:spcPct val="100000"/>
              </a:lnSpc>
              <a:spcBef>
                <a:spcPts val="600"/>
              </a:spcBef>
              <a:spcAft>
                <a:spcPct val="0"/>
              </a:spcAft>
              <a:buClrTx/>
              <a:buSzTx/>
              <a:buFontTx/>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Procedures search will get type of procedure, date performed, and procedure status</a:t>
            </a:r>
          </a:p>
          <a:p>
            <a:pPr marL="457200" marR="0" lvl="1" indent="-225425" algn="l" defTabSz="914400" rtl="0" eaLnBrk="1" fontAlgn="base" latinLnBrk="0" hangingPunct="1">
              <a:lnSpc>
                <a:spcPct val="100000"/>
              </a:lnSpc>
              <a:spcBef>
                <a:spcPts val="600"/>
              </a:spcBef>
              <a:spcAft>
                <a:spcPct val="0"/>
              </a:spcAft>
              <a:buClrTx/>
              <a:buSzTx/>
              <a:buFontTx/>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 some cases created extensions and value sets</a:t>
            </a:r>
          </a:p>
        </p:txBody>
      </p:sp>
      <p:sp>
        <p:nvSpPr>
          <p:cNvPr id="10" name="Slide Number Placeholder 5">
            <a:extLst>
              <a:ext uri="{FF2B5EF4-FFF2-40B4-BE49-F238E27FC236}">
                <a16:creationId xmlns:a16="http://schemas.microsoft.com/office/drawing/2014/main" id="{85F6F989-A10F-46BC-A903-DE5D4612E440}"/>
              </a:ext>
            </a:extLst>
          </p:cNvPr>
          <p:cNvSpPr txBox="1">
            <a:spLocks/>
          </p:cNvSpPr>
          <p:nvPr/>
        </p:nvSpPr>
        <p:spPr>
          <a:xfrm>
            <a:off x="8610600" y="635635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4A7046F-12B0-4E9E-9561-C794DD21D2D1}" type="slidenum">
              <a:rPr lang="en-US" sz="1200" smtClean="0">
                <a:solidFill>
                  <a:prstClr val="black">
                    <a:tint val="75000"/>
                  </a:prstClr>
                </a:solidFill>
                <a:latin typeface="Calibri" panose="020F0502020204030204"/>
              </a:rPr>
              <a:pPr algn="r">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283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tx2"/>
                </a:solidFill>
                <a:latin typeface="Calibri" panose="020F0502020204030204" pitchFamily="34" charset="0"/>
                <a:cs typeface="Calibri" panose="020F0502020204030204" pitchFamily="34" charset="0"/>
              </a:rPr>
              <a:t>The Signature Event: Argonaut Data Query Implementation Guide</a:t>
            </a:r>
          </a:p>
        </p:txBody>
      </p:sp>
      <p:pic>
        <p:nvPicPr>
          <p:cNvPr id="11" name="Picture 10"/>
          <p:cNvPicPr>
            <a:picLocks noChangeAspect="1"/>
          </p:cNvPicPr>
          <p:nvPr/>
        </p:nvPicPr>
        <p:blipFill>
          <a:blip r:embed="rId2"/>
          <a:stretch>
            <a:fillRect/>
          </a:stretch>
        </p:blipFill>
        <p:spPr>
          <a:xfrm>
            <a:off x="511984" y="1721320"/>
            <a:ext cx="6899714" cy="4098012"/>
          </a:xfrm>
          <a:prstGeom prst="rect">
            <a:avLst/>
          </a:prstGeom>
        </p:spPr>
      </p:pic>
      <p:sp>
        <p:nvSpPr>
          <p:cNvPr id="13" name="Rectangle 12"/>
          <p:cNvSpPr/>
          <p:nvPr/>
        </p:nvSpPr>
        <p:spPr>
          <a:xfrm>
            <a:off x="1764291" y="5903469"/>
            <a:ext cx="407047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hlinkClick r:id="rId3"/>
              </a:rPr>
              <a:t>http://www.fhir.org/guides/argonaut/r2/</a:t>
            </a:r>
            <a:endParaRPr kumimoji="0" lang="en-US" sz="18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TextBox 13"/>
          <p:cNvSpPr txBox="1"/>
          <p:nvPr/>
        </p:nvSpPr>
        <p:spPr>
          <a:xfrm>
            <a:off x="7734009" y="1891621"/>
            <a:ext cx="3825124" cy="369332"/>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Access to individual data elements of </a:t>
            </a:r>
            <a:r>
              <a:rPr kumimoji="0" lang="en-US" sz="1800" b="0" i="1" u="none" strike="noStrike" kern="1200" cap="none" spc="0" normalizeH="0" baseline="0" noProof="0" dirty="0">
                <a:ln>
                  <a:noFill/>
                </a:ln>
                <a:solidFill>
                  <a:prstClr val="black"/>
                </a:solidFill>
                <a:effectLst/>
                <a:uLnTx/>
                <a:uFillTx/>
                <a:latin typeface="Arial"/>
                <a:ea typeface="+mn-ea"/>
                <a:cs typeface="Arial"/>
              </a:rPr>
              <a:t>Common Clinical Data 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prstClr val="black"/>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Access to structured document (CCD) containing all </a:t>
            </a:r>
            <a:r>
              <a:rPr kumimoji="0" lang="en-US" sz="1800" b="0" i="1" u="none" strike="noStrike" kern="1200" cap="none" spc="0" normalizeH="0" baseline="0" noProof="0" dirty="0">
                <a:ln>
                  <a:noFill/>
                </a:ln>
                <a:solidFill>
                  <a:prstClr val="black"/>
                </a:solidFill>
                <a:effectLst/>
                <a:uLnTx/>
                <a:uFillTx/>
                <a:latin typeface="Arial"/>
                <a:ea typeface="+mn-ea"/>
                <a:cs typeface="Arial"/>
              </a:rPr>
              <a:t>Common Clinical Data Set </a:t>
            </a:r>
            <a:r>
              <a:rPr kumimoji="0" lang="en-US" sz="1800" b="0" i="0" u="none" strike="noStrike" kern="1200" cap="none" spc="0" normalizeH="0" baseline="0" noProof="0" dirty="0">
                <a:ln>
                  <a:noFill/>
                </a:ln>
                <a:solidFill>
                  <a:prstClr val="black"/>
                </a:solidFill>
                <a:effectLst/>
                <a:uLnTx/>
                <a:uFillTx/>
                <a:latin typeface="Arial"/>
                <a:ea typeface="+mn-ea"/>
                <a:cs typeface="Arial"/>
              </a:rPr>
              <a:t>elements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Leverage OAuth2-based security and authorization</a:t>
            </a:r>
          </a:p>
        </p:txBody>
      </p:sp>
      <p:sp>
        <p:nvSpPr>
          <p:cNvPr id="6" name="Slide Number Placeholder 5">
            <a:extLst>
              <a:ext uri="{FF2B5EF4-FFF2-40B4-BE49-F238E27FC236}">
                <a16:creationId xmlns:a16="http://schemas.microsoft.com/office/drawing/2014/main" id="{B1F95775-AA87-4405-9B2E-AEBB206A3DF4}"/>
              </a:ext>
            </a:extLst>
          </p:cNvPr>
          <p:cNvSpPr>
            <a:spLocks noGrp="1"/>
          </p:cNvSpPr>
          <p:nvPr>
            <p:ph type="sldNum" sz="quarter" idx="4"/>
          </p:nvPr>
        </p:nvSpPr>
        <p:spPr>
          <a:xfrm>
            <a:off x="8610600" y="6356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A7046F-12B0-4E9E-9561-C794DD21D2D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899795"/>
      </p:ext>
    </p:extLst>
  </p:cSld>
  <p:clrMapOvr>
    <a:masterClrMapping/>
  </p:clrMapOvr>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Refined">
  <a:themeElements>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fontScheme name="Refined">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3000" b="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17706</TotalTime>
  <Words>2769</Words>
  <Application>Microsoft Macintosh PowerPoint</Application>
  <PresentationFormat>Widescreen</PresentationFormat>
  <Paragraphs>466</Paragraphs>
  <Slides>50</Slides>
  <Notes>19</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50</vt:i4>
      </vt:variant>
    </vt:vector>
  </HeadingPairs>
  <TitlesOfParts>
    <vt:vector size="68" baseType="lpstr">
      <vt:lpstr>Arial</vt:lpstr>
      <vt:lpstr>Calibri</vt:lpstr>
      <vt:lpstr>Calibri Light</vt:lpstr>
      <vt:lpstr>Franklin Gothic Book</vt:lpstr>
      <vt:lpstr>Helvetica Neue</vt:lpstr>
      <vt:lpstr>Monaco</vt:lpstr>
      <vt:lpstr>Open Sans</vt:lpstr>
      <vt:lpstr>Public Sans</vt:lpstr>
      <vt:lpstr>Public Sans Web</vt:lpstr>
      <vt:lpstr>Times New Roman</vt:lpstr>
      <vt:lpstr>Verdana</vt:lpstr>
      <vt:lpstr>Wingdings</vt:lpstr>
      <vt:lpstr>2_Office Theme</vt:lpstr>
      <vt:lpstr>Custom Design</vt:lpstr>
      <vt:lpstr>3_Refined</vt:lpstr>
      <vt:lpstr>4_Refined</vt:lpstr>
      <vt:lpstr>3_Office Theme</vt:lpstr>
      <vt:lpstr>Office Theme</vt:lpstr>
      <vt:lpstr>Eric Haas, Health eData Inc. and Brett Marquard, WaveOne  </vt:lpstr>
      <vt:lpstr>Instructor</vt:lpstr>
      <vt:lpstr>Instructor</vt:lpstr>
      <vt:lpstr>PowerPoint Presentation</vt:lpstr>
      <vt:lpstr>Outline</vt:lpstr>
      <vt:lpstr>What is the Argonaut Project?</vt:lpstr>
      <vt:lpstr>PowerPoint Presentation</vt:lpstr>
      <vt:lpstr>The Argonaut process helps resolve practical problems</vt:lpstr>
      <vt:lpstr>The Signature Event: Argonaut Data Query Implementation Guide</vt:lpstr>
      <vt:lpstr>US FHIR Core </vt:lpstr>
      <vt:lpstr>Argonaut DSTU 2 vs US Core Profiles</vt:lpstr>
      <vt:lpstr>Key Components – Data Query</vt:lpstr>
      <vt:lpstr>Profile-less FHIR</vt:lpstr>
      <vt:lpstr>Profile-less FHIR</vt:lpstr>
      <vt:lpstr>Base Condition Resource vs.</vt:lpstr>
      <vt:lpstr>US Core Condition</vt:lpstr>
      <vt:lpstr>Profile Deep Dive – AllergyIntolerance</vt:lpstr>
      <vt:lpstr>General Guidance: USCDI to US Core Profile Mapping</vt:lpstr>
      <vt:lpstr>Profile – US Core Patient</vt:lpstr>
      <vt:lpstr>US Core Patient “Quick Start” Section</vt:lpstr>
      <vt:lpstr>Value Sets  - Problem Value Set</vt:lpstr>
      <vt:lpstr>Value Sets  - Smoking Status</vt:lpstr>
      <vt:lpstr>Value Sets  - Terminology</vt:lpstr>
      <vt:lpstr>CapabilityStatement (formerly know as Conformance)</vt:lpstr>
      <vt:lpstr>CapabilityStatement (formerly know as Conformance)</vt:lpstr>
      <vt:lpstr>Extensions</vt:lpstr>
      <vt:lpstr>USCDI v1</vt:lpstr>
      <vt:lpstr>USCDI v1 = US CORE 3.1.0?</vt:lpstr>
      <vt:lpstr>US FHIR Core Errata Release</vt:lpstr>
      <vt:lpstr>PowerPoint Presentation</vt:lpstr>
      <vt:lpstr>Standards Version Advancement Process (SVAP)</vt:lpstr>
      <vt:lpstr>USCDI ONDEC (ONC Data Element and Class) Submission System</vt:lpstr>
      <vt:lpstr>PowerPoint Presentation</vt:lpstr>
      <vt:lpstr>PowerPoint Presentation</vt:lpstr>
      <vt:lpstr>PowerPoint Presentation</vt:lpstr>
      <vt:lpstr>US Core 3.2.0 Ballot</vt:lpstr>
      <vt:lpstr>PowerPoint Presentation</vt:lpstr>
      <vt:lpstr>PowerPoint Presentation</vt:lpstr>
      <vt:lpstr>PowerPoint Presentation</vt:lpstr>
      <vt:lpstr>PowerPoint Presentation</vt:lpstr>
      <vt:lpstr>Future of Argonaut + US FHIR Core </vt:lpstr>
      <vt:lpstr>Interop thought experiment</vt:lpstr>
      <vt:lpstr>Data vs Narrative</vt:lpstr>
      <vt:lpstr>Data  </vt:lpstr>
      <vt:lpstr>Narrative – ‘the shoe bin’</vt:lpstr>
      <vt:lpstr>Other School - Nothing</vt:lpstr>
      <vt:lpstr>Don’t lose the story!</vt:lpstr>
      <vt:lpstr>Clinical Notes</vt:lpstr>
      <vt:lpstr>Anticipated Note Formats</vt:lpstr>
      <vt:lpstr>Participation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Marita</dc:creator>
  <cp:keywords/>
  <dc:description/>
  <cp:lastModifiedBy>Eric Haas</cp:lastModifiedBy>
  <cp:revision>207</cp:revision>
  <dcterms:created xsi:type="dcterms:W3CDTF">2017-07-13T07:33:22Z</dcterms:created>
  <dcterms:modified xsi:type="dcterms:W3CDTF">2021-06-07T20:17:36Z</dcterms:modified>
  <cp:category/>
</cp:coreProperties>
</file>